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BF91-33E6-4023-B914-AB11EB9F42EF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10F05-5079-4737-B1A1-CBEA4C189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9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0971" y="470994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I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92240" y="3649618"/>
            <a:ext cx="5699760" cy="685800"/>
          </a:xfrm>
        </p:spPr>
        <p:txBody>
          <a:bodyPr>
            <a:noAutofit/>
          </a:bodyPr>
          <a:lstStyle/>
          <a:p>
            <a:r>
              <a:rPr lang="ru-RU" sz="1800" dirty="0" smtClean="0"/>
              <a:t>Студент: Гладков Артемий 3ПКС-120</a:t>
            </a:r>
          </a:p>
          <a:p>
            <a:r>
              <a:rPr lang="ru-RU" sz="1800" dirty="0" smtClean="0"/>
              <a:t>Преподаватель: </a:t>
            </a:r>
            <a:r>
              <a:rPr lang="ru-RU" sz="1800" dirty="0" err="1" smtClean="0"/>
              <a:t>Сибирев</a:t>
            </a:r>
            <a:r>
              <a:rPr lang="ru-RU" sz="1800" dirty="0" smtClean="0"/>
              <a:t> Иван Валерьевич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9706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Пример использования команды </a:t>
            </a:r>
            <a:r>
              <a:rPr lang="en-US" dirty="0" smtClean="0"/>
              <a:t>Ping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146030"/>
            <a:ext cx="6020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r>
              <a:rPr lang="en-US" dirty="0" smtClean="0"/>
              <a:t> Ipconfig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8868" y="2057401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Отображает все текущие значения конфигурации сети TCP/IP и обновляет параметры протокола DHCP и системы доменных имен (DNS). При использовании без параметров </a:t>
            </a:r>
            <a:r>
              <a:rPr lang="ru-RU" b="1" dirty="0" err="1"/>
              <a:t>ipconfig</a:t>
            </a:r>
            <a:r>
              <a:rPr lang="ru-RU" dirty="0"/>
              <a:t> отображает IP-адреса версии 4 (IPv4) и IPv6, маску подсети и шлюз по умолчанию для всех адаптеров.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1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Синтаксис Команды</a:t>
            </a:r>
            <a:r>
              <a:rPr lang="en-US" dirty="0" smtClean="0"/>
              <a:t> Ipconfig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8868" y="2057401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ipconfig [/</a:t>
            </a:r>
            <a:r>
              <a:rPr lang="en-US" dirty="0" err="1"/>
              <a:t>allcompartments</a:t>
            </a:r>
            <a:r>
              <a:rPr lang="en-US" dirty="0"/>
              <a:t>] [/all] [/renew [&lt;adapter&gt;]] [/release [&lt;adapter&gt;]] [/renew6[&lt;adapter&gt;]] [/release6 [&lt;adapter&gt;]] [/</a:t>
            </a:r>
            <a:r>
              <a:rPr lang="en-US" dirty="0" err="1"/>
              <a:t>flushdns</a:t>
            </a:r>
            <a:r>
              <a:rPr lang="en-US" dirty="0"/>
              <a:t>] [/</a:t>
            </a:r>
            <a:r>
              <a:rPr lang="en-US" dirty="0" err="1"/>
              <a:t>displaydns</a:t>
            </a:r>
            <a:r>
              <a:rPr lang="en-US" dirty="0"/>
              <a:t>] [/</a:t>
            </a:r>
            <a:r>
              <a:rPr lang="en-US" dirty="0" err="1"/>
              <a:t>registerdns</a:t>
            </a:r>
            <a:r>
              <a:rPr lang="en-US" dirty="0"/>
              <a:t>] [/</a:t>
            </a:r>
            <a:r>
              <a:rPr lang="en-US" dirty="0" err="1"/>
              <a:t>showclassid</a:t>
            </a:r>
            <a:r>
              <a:rPr lang="en-US" dirty="0"/>
              <a:t> &lt;adapter&gt;] [/</a:t>
            </a:r>
            <a:r>
              <a:rPr lang="en-US" dirty="0" err="1"/>
              <a:t>setclassid</a:t>
            </a:r>
            <a:r>
              <a:rPr lang="en-US" dirty="0"/>
              <a:t> &lt;adapter&gt; [&lt;</a:t>
            </a:r>
            <a:r>
              <a:rPr lang="en-US" dirty="0" err="1"/>
              <a:t>classID</a:t>
            </a:r>
            <a:r>
              <a:rPr lang="en-US" dirty="0"/>
              <a:t>&gt;]]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Ipconfig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36486"/>
              </p:ext>
            </p:extLst>
          </p:nvPr>
        </p:nvGraphicFramePr>
        <p:xfrm>
          <a:off x="918754" y="1909356"/>
          <a:ext cx="10354491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569234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Отображает полную конфигурацию TCP/IP для всех адаптеров. Адаптеры могут представлять физические интерфейсы, такие как установленные сетевые адаптеры, или логические интерфейсы, такие как подключения удаленного доступа.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/</a:t>
                      </a:r>
                      <a:r>
                        <a:rPr lang="ru-RU" dirty="0" err="1">
                          <a:effectLst/>
                        </a:rPr>
                        <a:t>дисплайднс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Отображает содержимое кэша сопоставителя клиентов DNS, который включает в себя обе записи, предварительно загруженные из локального файла Hosts, и все недавно полученные записи ресурсов для запросов имен, разрешенных компьютером. Служба DNS-клиента использует эти сведения для быстрого разрешения часто запрашиваемых имен, прежде чем запрашивать настроенные DNS-серверы.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53851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/flushdns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Очищает и сбрасывает содержимое кэша </a:t>
                      </a:r>
                      <a:r>
                        <a:rPr lang="ru-RU" dirty="0" err="1">
                          <a:effectLst/>
                        </a:rPr>
                        <a:t>сопоставителя</a:t>
                      </a:r>
                      <a:r>
                        <a:rPr lang="ru-RU" dirty="0">
                          <a:effectLst/>
                        </a:rPr>
                        <a:t> клиентов DNS. При устранении неполадок DNS эту процедуру можно использовать для удаления из кэша записей с отрицательным кэшем, а также для других записей, добавленных динамически.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3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6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Ipconfig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12610"/>
              </p:ext>
            </p:extLst>
          </p:nvPr>
        </p:nvGraphicFramePr>
        <p:xfrm>
          <a:off x="918754" y="1909356"/>
          <a:ext cx="10354491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569234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/registerdns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Инициирует динамическую регистрацию DNS-имен и IP-адресов, настроенных на компьютере вручную. Этот параметр можно использовать для устранения неполадок с регистрацией DNS-имени или устранения проблемы с динамическим обновлением между клиентом и DNS-сервером без перезагрузки клиентского компьютера. Параметры DNS в дополнительных свойствах протокола TCP/IP определяют, какие имена регистрируются в DNS.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/Release [&lt;adapter&gt;]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Отправляет сообщение ДХКПРЕЛЕАСЕ на DHCP-сервер для освобождения текущей конфигурации DHCP и удаления конфигурации IP-адресов для всех адаптеров (если адаптер не указан) или для конкретного адаптера, если включен параметр </a:t>
                      </a:r>
                      <a:r>
                        <a:rPr lang="ru-RU" i="1" dirty="0">
                          <a:effectLst/>
                        </a:rPr>
                        <a:t>адаптера</a:t>
                      </a:r>
                      <a:r>
                        <a:rPr lang="ru-RU" dirty="0">
                          <a:effectLst/>
                        </a:rPr>
                        <a:t> . Этот параметр отключает протокол TCP/IP для адаптеров, настроенных на автоматическое получение IP-адреса. Чтобы указать имя адаптера, введите имя адаптера, которое отображается при использовании </a:t>
                      </a:r>
                      <a:r>
                        <a:rPr lang="ru-RU" b="1" dirty="0" err="1">
                          <a:effectLst/>
                        </a:rPr>
                        <a:t>ipconfig</a:t>
                      </a:r>
                      <a:r>
                        <a:rPr lang="ru-RU" dirty="0">
                          <a:effectLst/>
                        </a:rPr>
                        <a:t> без параметров.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Ipconfig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39526"/>
              </p:ext>
            </p:extLst>
          </p:nvPr>
        </p:nvGraphicFramePr>
        <p:xfrm>
          <a:off x="918754" y="1909356"/>
          <a:ext cx="10354491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569234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/release6[&lt;adapter&gt;]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Отправляет сообщение ДХКПРЕЛЕАСЕ на DHCPv6-сервер, чтобы освободить текущую конфигурацию DHCP и отменить конфигурацию IPv6-адресов для всех адаптеров (если адаптер не указан) или для конкретного адаптера, если включен параметр </a:t>
                      </a:r>
                      <a:r>
                        <a:rPr lang="ru-RU" i="1">
                          <a:effectLst/>
                        </a:rPr>
                        <a:t>адаптера</a:t>
                      </a:r>
                      <a:r>
                        <a:rPr lang="ru-RU">
                          <a:effectLst/>
                        </a:rPr>
                        <a:t> . Этот параметр отключает протокол TCP/IP для адаптеров, настроенных на автоматическое получение IP-адреса. Чтобы указать имя адаптера, введите имя адаптера, которое отображается при использовании </a:t>
                      </a:r>
                      <a:r>
                        <a:rPr lang="ru-RU" b="1">
                          <a:effectLst/>
                        </a:rPr>
                        <a:t>ipconfig</a:t>
                      </a:r>
                      <a:r>
                        <a:rPr lang="ru-RU">
                          <a:effectLst/>
                        </a:rPr>
                        <a:t> без параметров.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/Renew [&lt;adapter&gt;]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Обновляет конфигурацию DHCP для всех адаптеров (если адаптер не указан) или для конкретного адаптера, если включен параметр </a:t>
                      </a:r>
                      <a:r>
                        <a:rPr lang="ru-RU" i="1" dirty="0">
                          <a:effectLst/>
                        </a:rPr>
                        <a:t>адаптера</a:t>
                      </a:r>
                      <a:r>
                        <a:rPr lang="ru-RU" dirty="0">
                          <a:effectLst/>
                        </a:rPr>
                        <a:t> . Этот параметр доступен только на компьютерах с адаптерами, настроенными для автоматического получения IP-адреса. Чтобы указать имя адаптера, введите имя адаптера, которое отображается при использовании </a:t>
                      </a:r>
                      <a:r>
                        <a:rPr lang="ru-RU" b="1" dirty="0" err="1">
                          <a:effectLst/>
                        </a:rPr>
                        <a:t>ipconfig</a:t>
                      </a:r>
                      <a:r>
                        <a:rPr lang="ru-RU" dirty="0">
                          <a:effectLst/>
                        </a:rPr>
                        <a:t> без параметров.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Ipconfig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4758"/>
              </p:ext>
            </p:extLst>
          </p:nvPr>
        </p:nvGraphicFramePr>
        <p:xfrm>
          <a:off x="918754" y="1909356"/>
          <a:ext cx="10354491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569234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/renew6 [&lt;adapter&gt;]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Обновляет конфигурацию DHCPv6 для всех адаптеров (если адаптер не указан) или для конкретного адаптера, если включен параметр </a:t>
                      </a:r>
                      <a:r>
                        <a:rPr lang="ru-RU" i="1">
                          <a:effectLst/>
                        </a:rPr>
                        <a:t>адаптера</a:t>
                      </a:r>
                      <a:r>
                        <a:rPr lang="ru-RU">
                          <a:effectLst/>
                        </a:rPr>
                        <a:t> . Этот параметр доступен только на компьютерах с адаптерами, настроенными для автоматического получения IPv6-адреса. Чтобы указать имя адаптера, введите имя адаптера, которое отображается при использовании </a:t>
                      </a:r>
                      <a:r>
                        <a:rPr lang="ru-RU" b="1">
                          <a:effectLst/>
                        </a:rPr>
                        <a:t>ipconfig</a:t>
                      </a:r>
                      <a:r>
                        <a:rPr lang="ru-RU">
                          <a:effectLst/>
                        </a:rPr>
                        <a:t> без параметров.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/сетклассид &lt;</a:t>
                      </a:r>
                      <a:r>
                        <a:rPr lang="en-US">
                          <a:effectLst/>
                        </a:rPr>
                        <a:t>adapter&gt;[&lt;classID&gt;]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Настраивает идентификатор класса DHCP для указанного адаптера. Чтобы задать идентификатор класса DHCP для всех адаптеров, используйте подстановочный знак звездочки ( </a:t>
                      </a:r>
                      <a:r>
                        <a:rPr lang="ru-RU" b="1" dirty="0">
                          <a:effectLst/>
                        </a:rPr>
                        <a:t>*</a:t>
                      </a:r>
                      <a:r>
                        <a:rPr lang="ru-RU" dirty="0">
                          <a:effectLst/>
                        </a:rPr>
                        <a:t> ) вместо </a:t>
                      </a:r>
                      <a:r>
                        <a:rPr lang="ru-RU" b="1" dirty="0">
                          <a:effectLst/>
                        </a:rPr>
                        <a:t>*</a:t>
                      </a:r>
                      <a:r>
                        <a:rPr lang="ru-RU" dirty="0">
                          <a:effectLst/>
                        </a:rPr>
                        <a:t>. Этот параметр доступен только на компьютерах с адаптерами, настроенными для автоматического получения IP-адреса. Если идентификатор класса DHCP не указан, текущий идентификатор класса удаляется.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0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Ipconfig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20853"/>
              </p:ext>
            </p:extLst>
          </p:nvPr>
        </p:nvGraphicFramePr>
        <p:xfrm>
          <a:off x="918754" y="2379619"/>
          <a:ext cx="10354491" cy="2598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569234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/шовклассид &lt;</a:t>
                      </a:r>
                      <a:r>
                        <a:rPr lang="en-US">
                          <a:effectLst/>
                        </a:rPr>
                        <a:t>adapter&gt;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Отображает идентификатор класса DHCP для указанного адаптера. Чтобы просмотреть идентификатор класса DHCP для всех адаптеров, используйте подстановочный знак звездочки ( </a:t>
                      </a:r>
                      <a:r>
                        <a:rPr lang="ru-RU" b="1">
                          <a:effectLst/>
                        </a:rPr>
                        <a:t>*</a:t>
                      </a:r>
                      <a:r>
                        <a:rPr lang="ru-RU">
                          <a:effectLst/>
                        </a:rPr>
                        <a:t> ) вместо </a:t>
                      </a:r>
                      <a:r>
                        <a:rPr lang="ru-RU" b="1">
                          <a:effectLst/>
                        </a:rPr>
                        <a:t>*</a:t>
                      </a:r>
                      <a:r>
                        <a:rPr lang="ru-RU">
                          <a:effectLst/>
                        </a:rPr>
                        <a:t>. Этот параметр доступен только на компьютерах с адаптерами, настроенными для автоматического получения IP-адреса.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Отображает справку в командной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7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Пример использования команды </a:t>
            </a:r>
            <a:r>
              <a:rPr lang="en-US" dirty="0" err="1" smtClean="0"/>
              <a:t>IPconfig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08" y="2057401"/>
            <a:ext cx="5970584" cy="4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r>
              <a:rPr lang="en-US" dirty="0" smtClean="0"/>
              <a:t> Ping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8868" y="2057401"/>
            <a:ext cx="9666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Проверяет подключение на уровне IP к другому компьютеру TCP/IP, отправляя сообщения эхо-запросов протокола ICMP. Отображаются сообщения о получении соответствующих эхо-ответов, а также время кругового пути. </a:t>
            </a:r>
            <a:r>
              <a:rPr lang="ru-RU" dirty="0" err="1"/>
              <a:t>Ping</a:t>
            </a:r>
            <a:r>
              <a:rPr lang="ru-RU" dirty="0"/>
              <a:t> — это основная команда TCP/IP, используемая для устранения неполадок подключения, доступности и разрешения имен. При использовании без параметров эта команда отображает содержимое справки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Эту команду также можно использовать для проверки имени компьютера и IP-адреса компьютера. Если проверка связи с IP-адресом выполнена успешно, но проверка связи с именем компьютера не выполняется, может возникнуть проблема разрешения имен. В этом случае убедитесь, что указываемое имя компьютера можно разрешить через локальный файл </a:t>
            </a:r>
            <a:r>
              <a:rPr lang="ru-RU" dirty="0" err="1"/>
              <a:t>hosts</a:t>
            </a:r>
            <a:r>
              <a:rPr lang="ru-RU" dirty="0"/>
              <a:t> с помощью запросов службы доменных имен (DNS) или методов разрешения имен </a:t>
            </a:r>
            <a:r>
              <a:rPr lang="ru-RU" dirty="0" err="1"/>
              <a:t>NetBIOS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30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Синтаксис Команды</a:t>
            </a:r>
            <a:r>
              <a:rPr lang="en-US" dirty="0" smtClean="0"/>
              <a:t> Ping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8868" y="2057401"/>
            <a:ext cx="9666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</a:t>
            </a:r>
            <a:r>
              <a:rPr lang="ru-RU" dirty="0" err="1"/>
              <a:t>ping</a:t>
            </a:r>
            <a:r>
              <a:rPr lang="ru-RU" dirty="0"/>
              <a:t> в командной строке должна обладать следующим синтаксисом: 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domain_name</a:t>
            </a:r>
            <a:r>
              <a:rPr lang="ru-RU" dirty="0"/>
              <a:t>, где </a:t>
            </a:r>
            <a:r>
              <a:rPr lang="ru-RU" dirty="0" err="1"/>
              <a:t>domain_name</a:t>
            </a:r>
            <a:r>
              <a:rPr lang="ru-RU" dirty="0"/>
              <a:t> - имя домена, который нужно проверить. Также вместо имени домена можно вести IP-адрес нужного веб-узла, шлюза или удаленного узла. Получить результат выполнения команды. Независимо от того, использовалась команда </a:t>
            </a:r>
            <a:r>
              <a:rPr lang="ru-RU" dirty="0" err="1"/>
              <a:t>ping</a:t>
            </a:r>
            <a:r>
              <a:rPr lang="ru-RU" dirty="0"/>
              <a:t> в CMD или в командной строке, открытой иным способом, вы увидите ход </a:t>
            </a:r>
            <a:r>
              <a:rPr lang="ru-RU" dirty="0" err="1"/>
              <a:t>пинга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dirty="0" smtClean="0"/>
              <a:t>ping </a:t>
            </a:r>
            <a:r>
              <a:rPr lang="en-US" dirty="0"/>
              <a:t>[/t] [/a] [/n &lt;count&gt;] [/l &lt;size&gt;] [/f] [/I &lt;TTL&gt;] [/v &lt;TOS&gt;] [/r &lt;count&gt;] [/s &lt;count&gt;] [{/j &lt;</a:t>
            </a:r>
            <a:r>
              <a:rPr lang="en-US" dirty="0" err="1"/>
              <a:t>hostlist</a:t>
            </a:r>
            <a:r>
              <a:rPr lang="en-US" dirty="0"/>
              <a:t>&gt; | /k &lt;</a:t>
            </a:r>
            <a:r>
              <a:rPr lang="en-US" dirty="0" err="1"/>
              <a:t>hostlist</a:t>
            </a:r>
            <a:r>
              <a:rPr lang="en-US" dirty="0"/>
              <a:t>&gt;}] [/w &lt;timeout&gt;] [/R] [/S &lt;</a:t>
            </a:r>
            <a:r>
              <a:rPr lang="en-US" dirty="0" err="1"/>
              <a:t>Srcaddr</a:t>
            </a:r>
            <a:r>
              <a:rPr lang="en-US" dirty="0"/>
              <a:t>&gt;] [/4] [/6] &lt;</a:t>
            </a:r>
            <a:r>
              <a:rPr lang="en-US" dirty="0" err="1"/>
              <a:t>targetname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7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64246"/>
              </p:ext>
            </p:extLst>
          </p:nvPr>
        </p:nvGraphicFramePr>
        <p:xfrm>
          <a:off x="1637211" y="2057401"/>
          <a:ext cx="8917577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2252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746532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r>
                        <a:rPr lang="en-US" dirty="0" smtClean="0"/>
                        <a:t>/t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команда </a:t>
                      </a:r>
                      <a:r>
                        <a:rPr lang="ru-RU" sz="1800" kern="1200" dirty="0" err="1" smtClean="0">
                          <a:effectLst/>
                        </a:rPr>
                        <a:t>ping</a:t>
                      </a:r>
                      <a:r>
                        <a:rPr lang="ru-RU" sz="1800" kern="1200" dirty="0" smtClean="0">
                          <a:effectLst/>
                        </a:rPr>
                        <a:t> </a:t>
                      </a:r>
                      <a:r>
                        <a:rPr lang="ru-RU" sz="1800" kern="1200" dirty="0" err="1" smtClean="0">
                          <a:effectLst/>
                        </a:rPr>
                        <a:t>Continue</a:t>
                      </a:r>
                      <a:r>
                        <a:rPr lang="ru-RU" sz="1800" kern="1200" dirty="0" smtClean="0">
                          <a:effectLst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r>
                        <a:rPr lang="en-US" dirty="0" smtClean="0"/>
                        <a:t>/a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разрешение имен должно выполняться на целевом IP-адресе. В случае успешного выполнения команды </a:t>
                      </a:r>
                      <a:r>
                        <a:rPr lang="ru-RU" sz="1800" kern="1200" dirty="0" err="1" smtClean="0">
                          <a:effectLst/>
                        </a:rPr>
                        <a:t>Ping</a:t>
                      </a:r>
                      <a:r>
                        <a:rPr lang="ru-RU" sz="1800" kern="1200" dirty="0" smtClean="0">
                          <a:effectLst/>
                        </a:rPr>
                        <a:t> отображает соответствующее имя узла.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  <a:tr h="53851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Параметра </a:t>
                      </a:r>
                      <a:r>
                        <a:rPr lang="en-US" dirty="0" smtClean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04128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dirty="0" smtClean="0"/>
                        <a:t>/l</a:t>
                      </a:r>
                      <a:r>
                        <a:rPr lang="en-US" baseline="0" dirty="0" smtClean="0"/>
                        <a:t> &lt;size&gt;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Задает </a:t>
                      </a:r>
                      <a:r>
                        <a:rPr lang="ru-RU" dirty="0">
                          <a:effectLst/>
                        </a:rPr>
                        <a:t>длину (в байтах) поля данных в сообщениях запроса эха. Значение по умолчанию — 32. Максимальный размер — 65 527</a:t>
                      </a:r>
                      <a:r>
                        <a:rPr lang="ru-RU" dirty="0" smtClean="0">
                          <a:effectLst/>
                        </a:rPr>
                        <a:t>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3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5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42647"/>
              </p:ext>
            </p:extLst>
          </p:nvPr>
        </p:nvGraphicFramePr>
        <p:xfrm>
          <a:off x="1280161" y="1909355"/>
          <a:ext cx="9657806" cy="45359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801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808500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 smtClean="0"/>
                        <a:t>/f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 smtClean="0"/>
                        <a:t>/l</a:t>
                      </a:r>
                      <a:r>
                        <a:rPr lang="en-US" baseline="0" dirty="0" smtClean="0"/>
                        <a:t> &lt;TTL&gt;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жизни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 smtClean="0"/>
                        <a:t>/v</a:t>
                      </a:r>
                      <a:r>
                        <a:rPr lang="en-US" baseline="0" dirty="0" smtClean="0"/>
                        <a:t> &lt;TOS&gt;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задаются в виде десятичного значения от 0 до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0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12157"/>
              </p:ext>
            </p:extLst>
          </p:nvPr>
        </p:nvGraphicFramePr>
        <p:xfrm>
          <a:off x="1280161" y="1909355"/>
          <a:ext cx="9657806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801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808500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 smtClean="0"/>
                        <a:t>/r 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параметр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записи маршрута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запись маршрута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счетчика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9.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</a:t>
                      </a:r>
                      <a:r>
                        <a:rPr lang="en-US" dirty="0" smtClean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параметр 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отметка времени Интернета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97198"/>
              </p:ext>
            </p:extLst>
          </p:nvPr>
        </p:nvGraphicFramePr>
        <p:xfrm>
          <a:off x="696686" y="1909355"/>
          <a:ext cx="10911839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7023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9134816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 smtClean="0"/>
                        <a:t>/j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hostlist</a:t>
                      </a:r>
                      <a:r>
                        <a:rPr lang="en-US" baseline="0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 smtClean="0">
                          <a:effectLst/>
                        </a:rPr>
                        <a:t>hostlist</a:t>
                      </a:r>
                      <a:r>
                        <a:rPr lang="ru-RU" sz="1800" kern="1200" dirty="0" smtClean="0">
                          <a:effectLst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 smtClean="0"/>
                        <a:t>/k</a:t>
                      </a:r>
                      <a:r>
                        <a:rPr lang="en-US" baseline="0" dirty="0" smtClean="0"/>
                        <a:t> &lt;</a:t>
                      </a:r>
                      <a:r>
                        <a:rPr lang="en-US" baseline="0" dirty="0" err="1" smtClean="0"/>
                        <a:t>hostlist</a:t>
                      </a:r>
                      <a:r>
                        <a:rPr lang="en-US" baseline="0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 smtClean="0">
                          <a:effectLst/>
                        </a:rPr>
                        <a:t>hostlist</a:t>
                      </a:r>
                      <a:r>
                        <a:rPr lang="ru-RU" sz="1800" kern="1200" dirty="0" smtClean="0">
                          <a:effectLst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4014"/>
              </p:ext>
            </p:extLst>
          </p:nvPr>
        </p:nvGraphicFramePr>
        <p:xfrm>
          <a:off x="1283425" y="2057401"/>
          <a:ext cx="9625149" cy="442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r>
                        <a:rPr lang="en-US" dirty="0" smtClean="0"/>
                        <a:t>/w</a:t>
                      </a:r>
                      <a:r>
                        <a:rPr lang="en-US" baseline="0" dirty="0" smtClean="0"/>
                        <a:t> &lt;timeout&gt;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"запрос был превышен). Время ожидания по умолчанию — 4000 (4 секунды).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r>
                        <a:rPr lang="en-US" dirty="0" smtClean="0"/>
                        <a:t>/R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Указывает </a:t>
                      </a:r>
                      <a:r>
                        <a:rPr lang="ru-RU" dirty="0">
                          <a:effectLst/>
                        </a:rPr>
                        <a:t>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538512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Srcaddr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37918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dirty="0" smtClean="0"/>
                        <a:t>/4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4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 smtClean="0"/>
              <a:t>Ключи Параметры команды </a:t>
            </a:r>
            <a:r>
              <a:rPr lang="en-US" dirty="0" smtClean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8410"/>
              </p:ext>
            </p:extLst>
          </p:nvPr>
        </p:nvGraphicFramePr>
        <p:xfrm>
          <a:off x="1759131" y="2353492"/>
          <a:ext cx="8673737" cy="3271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2542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726119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 smtClean="0"/>
                        <a:t>/6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targetname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имя узла или IP-адрес назначения.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4279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36</TotalTime>
  <Words>1742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След самолета</vt:lpstr>
      <vt:lpstr>Лабораторная работа №7 Вариант I и II 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Пример использования команды Ping</vt:lpstr>
      <vt:lpstr>Команда Ipconfig </vt:lpstr>
      <vt:lpstr>Синтаксис Команды Ipconfig </vt:lpstr>
      <vt:lpstr>Ключи Параметры команды Ipconfig</vt:lpstr>
      <vt:lpstr>Ключи Параметры команды Ipconfig</vt:lpstr>
      <vt:lpstr>Ключи Параметры команды Ipconfig</vt:lpstr>
      <vt:lpstr>Ключи Параметры команды Ipconfig</vt:lpstr>
      <vt:lpstr>Ключи Параметры команды Ipconfig</vt:lpstr>
      <vt:lpstr>Пример использования команды IPconfig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</dc:title>
  <dc:creator>Артемий Гладков</dc:creator>
  <cp:lastModifiedBy>Артемий Гладков</cp:lastModifiedBy>
  <cp:revision>4</cp:revision>
  <dcterms:created xsi:type="dcterms:W3CDTF">2023-01-18T11:01:33Z</dcterms:created>
  <dcterms:modified xsi:type="dcterms:W3CDTF">2023-01-18T11:37:58Z</dcterms:modified>
</cp:coreProperties>
</file>