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93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1C6E-7B62-43E5-804B-001B3DF1BCE3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C1E9-A851-4421-9909-3F18E6F9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1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485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3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0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45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58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48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55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08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23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45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02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001 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85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008 Three 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2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008 Team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98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4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012 Percentages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02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013 Six 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9175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014 Map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2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3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86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015 Timeline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637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016 Title and text lef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412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017 Title and text righ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328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018 Custom Layout 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029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Just 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952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100 DO NOT REMOVE · SlidesMania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78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002 Intr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20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003 Talking Poi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96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004 Section 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57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006 Two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5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005 One colum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64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007 Quot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1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009 Big 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21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0761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Программные коды примеров по консольной команде</a:t>
            </a:r>
            <a:br>
              <a:rPr lang="ru-RU" sz="5000" dirty="0"/>
            </a:br>
            <a:r>
              <a:rPr lang="en-US" sz="5000" dirty="0"/>
              <a:t>Start-Process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6089" y="4851701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1600" dirty="0">
                <a:solidFill>
                  <a:schemeClr val="accent1"/>
                </a:solidFill>
              </a:rPr>
              <a:t>Лабораторная работа №7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1600" dirty="0">
                <a:solidFill>
                  <a:schemeClr val="accent1"/>
                </a:solidFill>
              </a:rPr>
              <a:t>Чичерина Наталья 3пкс-420</a:t>
            </a:r>
            <a:r>
              <a:rPr lang="en-US" sz="1600" dirty="0">
                <a:solidFill>
                  <a:schemeClr val="accent1"/>
                </a:solidFill>
              </a:rPr>
              <a:t> (</a:t>
            </a:r>
            <a:r>
              <a:rPr lang="ru-RU" sz="1600" dirty="0">
                <a:solidFill>
                  <a:schemeClr val="accent1"/>
                </a:solidFill>
              </a:rPr>
              <a:t>вариант 11)</a:t>
            </a:r>
            <a:endParaRPr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D5F78B9-2A50-1B65-787B-7A5B42F8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4" y="850941"/>
            <a:ext cx="7291378" cy="816465"/>
          </a:xfrm>
        </p:spPr>
        <p:txBody>
          <a:bodyPr/>
          <a:lstStyle/>
          <a:p>
            <a:r>
              <a:rPr lang="ru-RU" sz="3000" dirty="0"/>
              <a:t>Примеры. Открыть приложение на весь экран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B045B8-7EF0-3350-3106-F23B9A910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" b="56508"/>
          <a:stretch/>
        </p:blipFill>
        <p:spPr>
          <a:xfrm>
            <a:off x="974271" y="2175406"/>
            <a:ext cx="9564621" cy="27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D5F78B9-2A50-1B65-787B-7A5B42F8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4" y="850941"/>
            <a:ext cx="7291378" cy="816465"/>
          </a:xfrm>
        </p:spPr>
        <p:txBody>
          <a:bodyPr/>
          <a:lstStyle/>
          <a:p>
            <a:r>
              <a:rPr lang="ru-RU" sz="3000" dirty="0"/>
              <a:t>Примеры. Сортировка файла</a:t>
            </a:r>
            <a:r>
              <a:rPr lang="en-US" sz="3000" dirty="0"/>
              <a:t> lab7sort, </a:t>
            </a:r>
            <a:r>
              <a:rPr lang="ru-RU" sz="3000" dirty="0"/>
              <a:t>возвращение значений в </a:t>
            </a:r>
            <a:r>
              <a:rPr lang="en-US" sz="3000" dirty="0"/>
              <a:t>lab7sorted, </a:t>
            </a:r>
            <a:r>
              <a:rPr lang="ru-RU" sz="3000" dirty="0"/>
              <a:t>регистрация ошибок в </a:t>
            </a:r>
            <a:r>
              <a:rPr lang="en-US" sz="3000" dirty="0"/>
              <a:t>lab7errors</a:t>
            </a:r>
            <a:endParaRPr 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796518-34F0-E527-B374-4970D3F15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97" y="2590801"/>
            <a:ext cx="9407830" cy="25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4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D5F78B9-2A50-1B65-787B-7A5B42F8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4" y="850941"/>
            <a:ext cx="7291378" cy="816465"/>
          </a:xfrm>
        </p:spPr>
        <p:txBody>
          <a:bodyPr/>
          <a:lstStyle/>
          <a:p>
            <a:r>
              <a:rPr lang="ru-RU" sz="3000" dirty="0"/>
              <a:t>Примеры</a:t>
            </a:r>
            <a:r>
              <a:rPr lang="en-US" sz="3000" dirty="0"/>
              <a:t>. </a:t>
            </a:r>
            <a:r>
              <a:rPr lang="ru-RU" sz="3000" dirty="0"/>
              <a:t>Запуск пакетного файла на правах </a:t>
            </a:r>
            <a:r>
              <a:rPr lang="ru-RU" sz="3000" dirty="0" err="1"/>
              <a:t>админинстратора</a:t>
            </a:r>
            <a:endParaRPr lang="ru-RU"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4F66F1-5291-92AD-4ECC-202B69D9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93" y="2180809"/>
            <a:ext cx="9561010" cy="11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5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871217" y="1779832"/>
            <a:ext cx="9576928" cy="36077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Start-Process запускает один или несколько процессов на локальном компьютере. По умолчанию Start-Process создает новый процесс, который наследует все переменные среды, определенные в текущем процессе.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sz="1600" dirty="0"/>
              <a:t>Чтобы указать программу, которая запускается в процессе, введите исполняемый файл или файл сценария, либо файл, который можно открыть с помощью программы на компьютере. Если вы укажете не исполняемый файл, Start-Process запустится программа, связанная с файлом.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sz="1600" dirty="0"/>
              <a:t>Вы можете использовать параметры Start-Process для указания опций, таких как загрузка профиля пользователя, запуск процесса в новом окне или использование альтернативных учетных данных.</a:t>
            </a:r>
            <a:endParaRPr sz="160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D5F78B9-2A50-1B65-787B-7A5B42F8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4" y="850941"/>
            <a:ext cx="7291378" cy="816465"/>
          </a:xfrm>
        </p:spPr>
        <p:txBody>
          <a:bodyPr/>
          <a:lstStyle/>
          <a:p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427687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871217" y="1625143"/>
            <a:ext cx="9576928" cy="36077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</a:t>
            </a:r>
            <a:r>
              <a:rPr lang="en-US" sz="15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Start-Process</a:t>
            </a:r>
            <a:r>
              <a:rPr lang="en-US" sz="1500" dirty="0"/>
              <a:t> 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FilePath</a:t>
            </a:r>
            <a:r>
              <a:rPr lang="en-US" sz="1500" dirty="0"/>
              <a:t>] string [[-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ArgumentList</a:t>
            </a:r>
            <a:r>
              <a:rPr lang="en-US" sz="1500" dirty="0"/>
              <a:t>] string[]]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        [-</a:t>
            </a:r>
            <a:r>
              <a:rPr lang="en-US" sz="15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Credential</a:t>
            </a:r>
            <a:r>
              <a:rPr lang="en-US" sz="1500" dirty="0"/>
              <a:t> </a:t>
            </a:r>
            <a:r>
              <a:rPr lang="en-US" sz="1500" dirty="0" err="1"/>
              <a:t>PSCredential</a:t>
            </a:r>
            <a:r>
              <a:rPr lang="en-US" sz="1500" dirty="0"/>
              <a:t>] 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LoadUserProfile</a:t>
            </a:r>
            <a:r>
              <a:rPr lang="en-US" sz="15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           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NoNewWindow</a:t>
            </a:r>
            <a:r>
              <a:rPr lang="en-US" sz="1500" dirty="0"/>
              <a:t>] 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PassThru</a:t>
            </a:r>
            <a:r>
              <a:rPr lang="en-US" sz="1500" dirty="0"/>
              <a:t>] 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RedirectStandardError</a:t>
            </a:r>
            <a:r>
              <a:rPr lang="en-US" sz="1500" dirty="0"/>
              <a:t> </a:t>
            </a:r>
            <a:r>
              <a:rPr lang="en-US" sz="1500" dirty="0" err="1"/>
              <a:t>FileNameString</a:t>
            </a:r>
            <a:r>
              <a:rPr lang="en-US" sz="15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              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RedirectStandardInput</a:t>
            </a:r>
            <a:r>
              <a:rPr lang="en-US" sz="1500" dirty="0"/>
              <a:t> </a:t>
            </a:r>
            <a:r>
              <a:rPr lang="en-US" sz="1500" dirty="0" err="1"/>
              <a:t>FileNameString</a:t>
            </a:r>
            <a:r>
              <a:rPr lang="en-US" sz="1500" dirty="0"/>
              <a:t>] [-</a:t>
            </a:r>
            <a:r>
              <a:rPr lang="en-US" sz="1500" dirty="0" err="1"/>
              <a:t>RedirectStandardOutput</a:t>
            </a:r>
            <a:r>
              <a:rPr lang="en-US" sz="1500" dirty="0"/>
              <a:t> </a:t>
            </a:r>
            <a:r>
              <a:rPr lang="en-US" sz="1500" dirty="0" err="1"/>
              <a:t>FileNameString</a:t>
            </a:r>
            <a:r>
              <a:rPr lang="en-US" sz="15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                 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UseNewEnvironment</a:t>
            </a:r>
            <a:r>
              <a:rPr lang="en-US" sz="1500" dirty="0"/>
              <a:t>] [-Wait] 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WindowStyle</a:t>
            </a:r>
            <a:r>
              <a:rPr lang="en-US" sz="1500" dirty="0"/>
              <a:t> </a:t>
            </a:r>
            <a:r>
              <a:rPr lang="en-US" sz="1500" dirty="0" err="1"/>
              <a:t>ProcessWindowStyle</a:t>
            </a:r>
            <a:r>
              <a:rPr lang="en-US" sz="15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                    [-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WorkingDirectory</a:t>
            </a:r>
            <a:r>
              <a:rPr lang="en-US" sz="1500" dirty="0"/>
              <a:t> string] [</a:t>
            </a:r>
            <a:r>
              <a:rPr lang="en-US" sz="1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CommonParameters</a:t>
            </a:r>
            <a:r>
              <a:rPr lang="en-US" sz="1500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     Start-Process [-</a:t>
            </a:r>
            <a:r>
              <a:rPr lang="en-US" sz="1500" dirty="0" err="1"/>
              <a:t>FilePath</a:t>
            </a:r>
            <a:r>
              <a:rPr lang="en-US" sz="1500" dirty="0"/>
              <a:t>] string [[-</a:t>
            </a:r>
            <a:r>
              <a:rPr lang="en-US" sz="1500" dirty="0" err="1"/>
              <a:t>ArgumentList</a:t>
            </a:r>
            <a:r>
              <a:rPr lang="en-US" sz="1500" dirty="0"/>
              <a:t>] string[]]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        [-</a:t>
            </a:r>
            <a:r>
              <a:rPr lang="en-US" sz="1500" dirty="0" err="1"/>
              <a:t>PassThru</a:t>
            </a:r>
            <a:r>
              <a:rPr lang="en-US" sz="1500" dirty="0"/>
              <a:t>] [-Verb string] [-Wait]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           [-</a:t>
            </a:r>
            <a:r>
              <a:rPr lang="en-US" sz="1500" dirty="0" err="1"/>
              <a:t>WindowStyle</a:t>
            </a:r>
            <a:r>
              <a:rPr lang="en-US" sz="1500" dirty="0"/>
              <a:t>  {Normal | Hidden | Minimized | Maximized}]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               [-</a:t>
            </a:r>
            <a:r>
              <a:rPr lang="en-US" sz="1500" dirty="0" err="1"/>
              <a:t>WorkingDirectory</a:t>
            </a:r>
            <a:r>
              <a:rPr lang="en-US" sz="1500" dirty="0"/>
              <a:t> </a:t>
            </a:r>
            <a:r>
              <a:rPr lang="en-US" sz="1500" dirty="0" err="1"/>
              <a:t>DirectoryString</a:t>
            </a:r>
            <a:r>
              <a:rPr lang="en-US" sz="1500" dirty="0"/>
              <a:t>] [</a:t>
            </a:r>
            <a:r>
              <a:rPr lang="en-US" sz="1500" dirty="0" err="1"/>
              <a:t>CommonParameters</a:t>
            </a:r>
            <a:r>
              <a:rPr lang="en-US" sz="1500" dirty="0"/>
              <a:t>]</a:t>
            </a:r>
            <a:endParaRPr sz="150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D5F78B9-2A50-1B65-787B-7A5B42F8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4" y="850941"/>
            <a:ext cx="7291378" cy="816465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55527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42290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FilePath</a:t>
            </a:r>
            <a:r>
              <a:rPr lang="en-US" dirty="0"/>
              <a:t>. </a:t>
            </a:r>
            <a:r>
              <a:rPr lang="en-US" sz="4000" dirty="0" err="1"/>
              <a:t>ArgumentList</a:t>
            </a:r>
            <a:r>
              <a:rPr lang="en-US" sz="4000" dirty="0"/>
              <a:t>. Credential.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720400" y="2038663"/>
            <a:ext cx="10754570" cy="4174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FilePath</a:t>
            </a: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400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</a:t>
            </a:r>
            <a:r>
              <a:rPr lang="ru-RU" sz="14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       Путь (необязательно) и имя файла программы, которая выполняется в процессе. Введите имя исполняемого файла или документа, например файла .</a:t>
            </a:r>
            <a:r>
              <a:rPr lang="ru-RU" sz="1400" dirty="0" err="1"/>
              <a:t>txt</a:t>
            </a:r>
            <a:r>
              <a:rPr lang="ru-RU" sz="1400" dirty="0"/>
              <a:t> или .</a:t>
            </a:r>
            <a:r>
              <a:rPr lang="ru-RU" sz="1400" dirty="0" err="1"/>
              <a:t>doc</a:t>
            </a:r>
            <a:r>
              <a:rPr lang="ru-RU" sz="1400" dirty="0"/>
              <a:t>, связанного с программой.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       Если указано только имя файла, используйте -</a:t>
            </a:r>
            <a:r>
              <a:rPr lang="ru-RU" sz="1400" dirty="0" err="1"/>
              <a:t>WorkingDirectory</a:t>
            </a:r>
            <a:r>
              <a:rPr lang="ru-RU" sz="1400" dirty="0"/>
              <a:t> для указания пути. 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ArgumentList</a:t>
            </a: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400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string</a:t>
            </a:r>
            <a:r>
              <a:rPr lang="ru-RU" sz="14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[]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       Укажите параметры или значения параметров, которые будут использоваться при запуске процесса. Имя параметра (-</a:t>
            </a:r>
            <a:r>
              <a:rPr lang="ru-RU" sz="1400" dirty="0" err="1"/>
              <a:t>ArgumentList</a:t>
            </a:r>
            <a:r>
              <a:rPr lang="ru-RU" sz="1400" dirty="0"/>
              <a:t>) указывать необязательно.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Credential</a:t>
            </a: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400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PSCredential</a:t>
            </a:r>
            <a:r>
              <a:rPr lang="ru-RU" sz="14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sz="1400" b="1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ru-RU" sz="1400" dirty="0"/>
              <a:t>Учетная запись пользователя, у которой есть разрешение на выполнение этого действия. Введите имя пользователя, например «User64» или «Domain64\User64», или введите</a:t>
            </a:r>
            <a:r>
              <a:rPr lang="en-US" sz="1400" dirty="0"/>
              <a:t> </a:t>
            </a:r>
            <a:r>
              <a:rPr lang="ru-RU" sz="1400" dirty="0" err="1"/>
              <a:t>PSCredential</a:t>
            </a:r>
            <a:r>
              <a:rPr lang="ru-RU" sz="1400" dirty="0"/>
              <a:t>, например, из </a:t>
            </a:r>
            <a:r>
              <a:rPr lang="ru-RU" sz="1400" dirty="0" err="1"/>
              <a:t>командлета</a:t>
            </a:r>
            <a:r>
              <a:rPr lang="ru-RU" sz="1400" dirty="0"/>
              <a:t> Get-</a:t>
            </a:r>
            <a:r>
              <a:rPr lang="ru-RU" sz="1400" dirty="0" err="1"/>
              <a:t>Credential</a:t>
            </a:r>
            <a:r>
              <a:rPr lang="ru-RU" sz="1400" dirty="0"/>
              <a:t>. По умолчанию </a:t>
            </a:r>
            <a:r>
              <a:rPr lang="ru-RU" sz="1400" dirty="0" err="1"/>
              <a:t>командлет</a:t>
            </a:r>
            <a:r>
              <a:rPr lang="ru-RU" sz="1400" dirty="0"/>
              <a:t> использует учетные данные текущего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375151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640050" y="139921"/>
            <a:ext cx="10911900" cy="12541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/>
              <a:t>LoadUserProfile</a:t>
            </a:r>
            <a:r>
              <a:rPr lang="en-US" sz="3500" dirty="0"/>
              <a:t>. </a:t>
            </a:r>
            <a:r>
              <a:rPr lang="en-US" sz="3500" dirty="0" err="1"/>
              <a:t>NoNewWindow</a:t>
            </a:r>
            <a:r>
              <a:rPr lang="en-US" sz="3500" dirty="0"/>
              <a:t>. </a:t>
            </a:r>
            <a:r>
              <a:rPr lang="en-US" sz="3500" dirty="0" err="1"/>
              <a:t>PassThru</a:t>
            </a:r>
            <a:r>
              <a:rPr lang="en-US" sz="3500" dirty="0"/>
              <a:t>. </a:t>
            </a:r>
            <a:r>
              <a:rPr lang="en-US" sz="3500" dirty="0" err="1"/>
              <a:t>RedirectStandardError</a:t>
            </a:r>
            <a:r>
              <a:rPr lang="en-US" sz="3500" dirty="0"/>
              <a:t>. </a:t>
            </a:r>
            <a:endParaRPr sz="35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640050" y="1909343"/>
            <a:ext cx="11036171" cy="4174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LoadUserProfile</a:t>
            </a: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Загрузить профиль пользователя Windows, хранящийся в разделе реестра HKEY_USERS для текущего пользователя. Значение по умолчанию неверно. 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NoNewWindow</a:t>
            </a: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Запрет запуска процесса в новом окне. Нельзя использовать параметры -</a:t>
            </a:r>
            <a:r>
              <a:rPr lang="ru-RU" sz="1400" dirty="0" err="1">
                <a:solidFill>
                  <a:schemeClr val="tx1"/>
                </a:solidFill>
              </a:rPr>
              <a:t>NoNewWindow</a:t>
            </a:r>
            <a:r>
              <a:rPr lang="ru-RU" sz="1400" dirty="0">
                <a:solidFill>
                  <a:schemeClr val="tx1"/>
                </a:solidFill>
              </a:rPr>
              <a:t> и -</a:t>
            </a:r>
            <a:r>
              <a:rPr lang="ru-RU" sz="1400" dirty="0" err="1">
                <a:solidFill>
                  <a:schemeClr val="tx1"/>
                </a:solidFill>
              </a:rPr>
              <a:t>WindowStyle</a:t>
            </a:r>
            <a:r>
              <a:rPr lang="ru-RU" sz="1400" dirty="0">
                <a:solidFill>
                  <a:schemeClr val="tx1"/>
                </a:solidFill>
              </a:rPr>
              <a:t> в одной команде.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PassThru</a:t>
            </a: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Возвращает объект процесса для каждого процесса, запущенного </a:t>
            </a:r>
            <a:r>
              <a:rPr lang="ru-RU" sz="1400" dirty="0" err="1">
                <a:solidFill>
                  <a:schemeClr val="tx1"/>
                </a:solidFill>
              </a:rPr>
              <a:t>командлетом</a:t>
            </a:r>
            <a:r>
              <a:rPr lang="ru-RU" sz="1400" dirty="0">
                <a:solidFill>
                  <a:schemeClr val="tx1"/>
                </a:solidFill>
              </a:rPr>
              <a:t>. По умолчанию этот </a:t>
            </a:r>
            <a:r>
              <a:rPr lang="ru-RU" sz="1400" dirty="0" err="1">
                <a:solidFill>
                  <a:schemeClr val="tx1"/>
                </a:solidFill>
              </a:rPr>
              <a:t>командлет</a:t>
            </a:r>
            <a:r>
              <a:rPr lang="ru-RU" sz="1400" dirty="0">
                <a:solidFill>
                  <a:schemeClr val="tx1"/>
                </a:solidFill>
              </a:rPr>
              <a:t> не создает никаких выходных данных.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RedirectStandardError</a:t>
            </a: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Отправляет все ошибки, сгенерированные процессом, в указанный вами файл. Введите путь и имя файла. По умолчанию ошибки отображаются в консоли. </a:t>
            </a:r>
          </a:p>
        </p:txBody>
      </p:sp>
    </p:spTree>
    <p:extLst>
      <p:ext uri="{BB962C8B-B14F-4D97-AF65-F5344CB8AC3E}">
        <p14:creationId xmlns:p14="http://schemas.microsoft.com/office/powerpoint/2010/main" val="4116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640050" y="139921"/>
            <a:ext cx="10911900" cy="12541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RedirectStandardInput</a:t>
            </a:r>
            <a:r>
              <a:rPr lang="ru-RU" sz="3600" dirty="0"/>
              <a:t>. </a:t>
            </a:r>
            <a:r>
              <a:rPr lang="ru-RU" sz="3600" dirty="0" err="1">
                <a:solidFill>
                  <a:schemeClr val="tx1"/>
                </a:solidFill>
              </a:rPr>
              <a:t>RedirectStandardOutput</a:t>
            </a:r>
            <a:r>
              <a:rPr lang="en-US" sz="3500" dirty="0"/>
              <a:t>. Verb (</a:t>
            </a:r>
            <a:r>
              <a:rPr lang="en-US" sz="3500" dirty="0" err="1"/>
              <a:t>Runus</a:t>
            </a:r>
            <a:r>
              <a:rPr lang="en-US" sz="3500" dirty="0"/>
              <a:t>). </a:t>
            </a:r>
            <a:endParaRPr sz="35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640050" y="1952885"/>
            <a:ext cx="11036171" cy="42519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RedirectStandardInput</a:t>
            </a:r>
            <a:endParaRPr lang="ru-RU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Чтение входных данных из указанного файла. Введите путь и имя файла входного файла.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RedirectStandardOutput</a:t>
            </a:r>
            <a:endParaRPr lang="ru-RU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Отправляет выходные данные, созданные процессом, в файл. Введите путь и имя файла.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-Verb</a:t>
            </a:r>
            <a:endParaRPr lang="ru-RU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Глагол, используемый при запуске процесса, например «Редактировать», «Открыть» или «Печать». Каждый тип файла имеет набор глаголов, которые вы можете использовать. Некоторые распространенные глаголы: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     .</a:t>
            </a:r>
            <a:r>
              <a:rPr lang="ru-RU" sz="1400" dirty="0" err="1">
                <a:solidFill>
                  <a:schemeClr val="tx1"/>
                </a:solidFill>
              </a:rPr>
              <a:t>cmd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Edit</a:t>
            </a:r>
            <a:r>
              <a:rPr lang="ru-RU" sz="1400" dirty="0">
                <a:solidFill>
                  <a:schemeClr val="tx1"/>
                </a:solidFill>
              </a:rPr>
              <a:t>, Open, Print, </a:t>
            </a:r>
            <a:r>
              <a:rPr lang="ru-RU" sz="1400" dirty="0" err="1">
                <a:solidFill>
                  <a:schemeClr val="tx1"/>
                </a:solidFill>
              </a:rPr>
              <a:t>Runas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     .</a:t>
            </a:r>
            <a:r>
              <a:rPr lang="ru-RU" sz="1400" dirty="0" err="1">
                <a:solidFill>
                  <a:schemeClr val="tx1"/>
                </a:solidFill>
              </a:rPr>
              <a:t>exe</a:t>
            </a:r>
            <a:r>
              <a:rPr lang="ru-RU" sz="1400" dirty="0">
                <a:solidFill>
                  <a:schemeClr val="tx1"/>
                </a:solidFill>
              </a:rPr>
              <a:t> Open, </a:t>
            </a:r>
            <a:r>
              <a:rPr lang="ru-RU" sz="1400" dirty="0" err="1">
                <a:solidFill>
                  <a:schemeClr val="tx1"/>
                </a:solidFill>
              </a:rPr>
              <a:t>RunAs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     .</a:t>
            </a:r>
            <a:r>
              <a:rPr lang="ru-RU" sz="1400" dirty="0" err="1">
                <a:solidFill>
                  <a:schemeClr val="tx1"/>
                </a:solidFill>
              </a:rPr>
              <a:t>txt</a:t>
            </a:r>
            <a:r>
              <a:rPr lang="ru-RU" sz="1400" dirty="0">
                <a:solidFill>
                  <a:schemeClr val="tx1"/>
                </a:solidFill>
              </a:rPr>
              <a:t> Open, Print, </a:t>
            </a:r>
            <a:r>
              <a:rPr lang="ru-RU" sz="1400" dirty="0" err="1">
                <a:solidFill>
                  <a:schemeClr val="tx1"/>
                </a:solidFill>
              </a:rPr>
              <a:t>PrintTo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     .</a:t>
            </a:r>
            <a:r>
              <a:rPr lang="ru-RU" sz="1400" dirty="0" err="1">
                <a:solidFill>
                  <a:schemeClr val="tx1"/>
                </a:solidFill>
              </a:rPr>
              <a:t>wav</a:t>
            </a:r>
            <a:r>
              <a:rPr lang="ru-RU" sz="1400" dirty="0">
                <a:solidFill>
                  <a:schemeClr val="tx1"/>
                </a:solidFill>
              </a:rPr>
              <a:t> Open, Play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</a:t>
            </a:r>
            <a:r>
              <a:rPr lang="ru-RU" sz="1400" dirty="0" err="1">
                <a:solidFill>
                  <a:schemeClr val="tx1"/>
                </a:solidFill>
              </a:rPr>
              <a:t>Runas</a:t>
            </a:r>
            <a:r>
              <a:rPr lang="ru-RU" sz="1400" dirty="0">
                <a:solidFill>
                  <a:schemeClr val="tx1"/>
                </a:solidFill>
              </a:rPr>
              <a:t> запустит новый процесс с повышенными привилегиями (администратора), и он откроется в отдельном окно. Чтобы найти глаголы, которые можно использовать с процессом, используйте свойство объекта </a:t>
            </a:r>
            <a:r>
              <a:rPr lang="ru-RU" sz="1400" dirty="0" err="1">
                <a:solidFill>
                  <a:schemeClr val="tx1"/>
                </a:solidFill>
              </a:rPr>
              <a:t>Verbs</a:t>
            </a:r>
            <a:r>
              <a:rPr lang="ru-RU" sz="1400" dirty="0">
                <a:solidFill>
                  <a:schemeClr val="tx1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4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640050" y="145142"/>
            <a:ext cx="10911900" cy="813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tx1"/>
                </a:solidFill>
              </a:rPr>
              <a:t>UseNewEnvironment</a:t>
            </a:r>
            <a:r>
              <a:rPr lang="ru-RU" sz="3600" dirty="0">
                <a:solidFill>
                  <a:schemeClr val="tx1"/>
                </a:solidFill>
              </a:rPr>
              <a:t> . </a:t>
            </a:r>
            <a:r>
              <a:rPr lang="en-US" sz="3600" dirty="0">
                <a:solidFill>
                  <a:schemeClr val="tx1"/>
                </a:solidFill>
              </a:rPr>
              <a:t>Wait. </a:t>
            </a:r>
            <a:r>
              <a:rPr lang="en-US" sz="3600" dirty="0" err="1">
                <a:solidFill>
                  <a:schemeClr val="tx1"/>
                </a:solidFill>
              </a:rPr>
              <a:t>WindowsStyle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  <a:r>
              <a:rPr lang="ru-RU" sz="3600" dirty="0" err="1">
                <a:solidFill>
                  <a:schemeClr val="tx1"/>
                </a:solidFill>
              </a:rPr>
              <a:t>WorkingDirectory</a:t>
            </a:r>
            <a:endParaRPr sz="35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640050" y="1944914"/>
            <a:ext cx="10252921" cy="40131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UseNewEnvironment</a:t>
            </a:r>
            <a:endParaRPr lang="ru-RU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Использовать новые переменные среды, указанные для процесса. По умолчанию запущенный процесс выполняется с переменными среды, указанными для компьютера и пользователя.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Wait</a:t>
            </a: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Дождитесь завершения указанного процесса, прежде чем принимать дополнительные данные. Этот параметр подавляет командную строку или сохраняет окно до завершения процесса.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WindowStyle</a:t>
            </a:r>
            <a:endParaRPr lang="ru-RU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Состояние окон, используемых для процесса. Допустимые значения: </a:t>
            </a:r>
            <a:r>
              <a:rPr lang="ru-RU" sz="1400" dirty="0" err="1">
                <a:solidFill>
                  <a:schemeClr val="tx1"/>
                </a:solidFill>
              </a:rPr>
              <a:t>Normal</a:t>
            </a:r>
            <a:r>
              <a:rPr lang="ru-RU" sz="1400" dirty="0">
                <a:solidFill>
                  <a:schemeClr val="tx1"/>
                </a:solidFill>
              </a:rPr>
              <a:t> , </a:t>
            </a:r>
            <a:r>
              <a:rPr lang="ru-RU" sz="1400" dirty="0" err="1">
                <a:solidFill>
                  <a:schemeClr val="tx1"/>
                </a:solidFill>
              </a:rPr>
              <a:t>Hidden</a:t>
            </a:r>
            <a:r>
              <a:rPr lang="ru-RU" sz="1400" dirty="0">
                <a:solidFill>
                  <a:schemeClr val="tx1"/>
                </a:solidFill>
              </a:rPr>
              <a:t>, </a:t>
            </a:r>
            <a:r>
              <a:rPr lang="ru-RU" sz="1400" dirty="0" err="1">
                <a:solidFill>
                  <a:schemeClr val="tx1"/>
                </a:solidFill>
              </a:rPr>
              <a:t>Minimized</a:t>
            </a:r>
            <a:r>
              <a:rPr lang="ru-RU" sz="1400" dirty="0">
                <a:solidFill>
                  <a:schemeClr val="tx1"/>
                </a:solidFill>
              </a:rPr>
              <a:t> и </a:t>
            </a:r>
            <a:r>
              <a:rPr lang="ru-RU" sz="1400" dirty="0" err="1">
                <a:solidFill>
                  <a:schemeClr val="tx1"/>
                </a:solidFill>
              </a:rPr>
              <a:t>Maximized</a:t>
            </a:r>
            <a:r>
              <a:rPr lang="ru-RU" sz="1400" dirty="0">
                <a:solidFill>
                  <a:schemeClr val="tx1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ru-RU" sz="1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WorkingDirectory</a:t>
            </a:r>
            <a:endParaRPr lang="ru-RU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tx1"/>
                </a:solidFill>
              </a:rPr>
              <a:t>       Каталог файлов, содержащий исполняемый файл или документ, который выполняется в процессе. По умолчанию используется текущий каталог.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6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D5F78B9-2A50-1B65-787B-7A5B42F8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4" y="850941"/>
            <a:ext cx="8103346" cy="816465"/>
          </a:xfrm>
        </p:spPr>
        <p:txBody>
          <a:bodyPr/>
          <a:lstStyle/>
          <a:p>
            <a:r>
              <a:rPr lang="ru-RU" sz="2600" dirty="0"/>
              <a:t>Примеры</a:t>
            </a:r>
            <a:r>
              <a:rPr lang="en-US" sz="2600" dirty="0"/>
              <a:t>. </a:t>
            </a:r>
            <a:r>
              <a:rPr lang="ru-RU" sz="2600" dirty="0"/>
              <a:t>Открыть файл текущей директории с названием 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B882B0-3808-AAF4-2603-929D26E9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132" y="1826150"/>
            <a:ext cx="7699468" cy="35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D5F78B9-2A50-1B65-787B-7A5B42F8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4" y="850941"/>
            <a:ext cx="7291378" cy="816465"/>
          </a:xfrm>
        </p:spPr>
        <p:txBody>
          <a:bodyPr/>
          <a:lstStyle/>
          <a:p>
            <a:r>
              <a:rPr lang="ru-RU" sz="3000" dirty="0"/>
              <a:t>Примеры. Отправить файл на печать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5B132-A683-76D5-04E6-094E65CAE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5" t="24314" r="18747" b="44762"/>
          <a:stretch/>
        </p:blipFill>
        <p:spPr>
          <a:xfrm>
            <a:off x="993623" y="1757288"/>
            <a:ext cx="9548123" cy="28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2037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751</Words>
  <Application>Microsoft Office PowerPoint</Application>
  <PresentationFormat>Широкоэкранный</PresentationFormat>
  <Paragraphs>73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Abril Fatface</vt:lpstr>
      <vt:lpstr>Aldrich</vt:lpstr>
      <vt:lpstr>Arial</vt:lpstr>
      <vt:lpstr>Calibri</vt:lpstr>
      <vt:lpstr>Griffy</vt:lpstr>
      <vt:lpstr>Homemade Apple</vt:lpstr>
      <vt:lpstr>Poppins</vt:lpstr>
      <vt:lpstr>Roboto</vt:lpstr>
      <vt:lpstr>Roboto Mono</vt:lpstr>
      <vt:lpstr>Roboto Mono SemiBold</vt:lpstr>
      <vt:lpstr>SlidesMania</vt:lpstr>
      <vt:lpstr>Программные коды примеров по консольной команде Start-Process</vt:lpstr>
      <vt:lpstr>Описание</vt:lpstr>
      <vt:lpstr>Синтаксис</vt:lpstr>
      <vt:lpstr>FilePath. ArgumentList. Credential.</vt:lpstr>
      <vt:lpstr>LoadUserProfile. NoNewWindow. PassThru. RedirectStandardError. </vt:lpstr>
      <vt:lpstr>RedirectStandardInput. RedirectStandardOutput. Verb (Runus). </vt:lpstr>
      <vt:lpstr>UseNewEnvironment . Wait. WindowsStyle. WorkingDirectory</vt:lpstr>
      <vt:lpstr>Примеры. Открыть файл текущей директории с названием …</vt:lpstr>
      <vt:lpstr>Примеры. Отправить файл на печать</vt:lpstr>
      <vt:lpstr>Примеры. Открыть приложение на весь экран</vt:lpstr>
      <vt:lpstr>Примеры. Сортировка файла lab7sort, возвращение значений в lab7sorted, регистрация ошибок в lab7errors</vt:lpstr>
      <vt:lpstr>Примеры. Запуск пакетного файла на правах админинстратора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Программные коды примеров по консольной команде Start-Process</dc:title>
  <dc:creator>Наталья Чичерина</dc:creator>
  <cp:lastModifiedBy>Наталья Чичерина</cp:lastModifiedBy>
  <cp:revision>1</cp:revision>
  <dcterms:created xsi:type="dcterms:W3CDTF">2023-01-24T23:14:53Z</dcterms:created>
  <dcterms:modified xsi:type="dcterms:W3CDTF">2023-01-24T23:16:02Z</dcterms:modified>
</cp:coreProperties>
</file>