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E0A34-35C8-DEE9-B74C-F76B42A6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8A997-D861-14AB-7E4D-86A3C2692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8E62B-1EB9-F96D-5C26-EC59312D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DA740-19CF-0662-E841-0589F20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81999-DB4B-7A70-A9E1-C362D33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D8FF-4084-EB48-FB1F-B5F3127F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B6378A-DD1C-66A3-FAC7-BEF8AF58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2EC38-B626-3CE0-4934-7BA8AB7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E9174-C2EE-D814-C028-07EA592E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66271-AC69-93FB-ABBE-1009690C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3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024FD0-3612-4FF6-257B-7D883DD86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3FD19E-0790-BF29-50AF-79C22229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5C507-7A7E-FFE6-C256-6984E113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1643C-C824-4E17-4480-46D94BB1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D10B1-1E1E-A381-B554-CFC86FDF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3A5E8-5DB4-35ED-8A21-6D1A791F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3B427-D79C-FF0C-F5E6-AEEBD61A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4EF5F0-CA7A-DAEC-348C-1B7514CC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F92DF-FBBC-F8FF-9705-B8F3C368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94522-609D-02C5-1845-2B728F9D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90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A8698-4AEC-5551-02AA-AF7E242D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E0331-94B6-F116-3A5C-3F9C7220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B38F2-E46B-FD01-D313-09A72B0C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12C74-ECE1-A7FA-ECBF-47B09E9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B75D0-5885-BBEF-3F0A-35FEDE8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7F64D-330B-4833-8A20-409946BC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7CB1D-C72E-2E75-CE38-25AB23C42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D5592-8DE3-007C-A2DB-1E2B8C2B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4E1E60-0F15-9FDF-989D-28DEF2B6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7ED6E-41D5-2DCB-059C-3BB3A138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274D9-46FA-F3BE-ADC2-8213A334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1C91-A603-38F0-B335-CEF125B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CEBFF-A5DA-C8E3-8267-24767D6D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2D665C-0910-941B-9B4F-5F40CF873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167148-0DB4-119F-C598-CD680E613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07009F-77B8-2EEC-CA4A-CBA19317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13B342-0B22-BFB7-E720-7F82CFBE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1A64A9-70C9-128E-D99C-B855271A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7C1B4E-4A89-195D-9F8E-F1B74140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8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FDB0-6DCB-CEBC-E2B3-BEE39871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EF71F-8409-761D-EC96-4D8B2DB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FCE0BC-4A81-D8E0-68B7-7D1D69F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F8AD13-7063-04A9-EBBD-640BDF37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3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B52AE6-459B-5836-27E1-A920DC38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EA27C-153F-C919-F88F-3E9AA390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41BD88-1B3C-2A1B-C7CA-719E80A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9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C69F-08D4-9C83-335F-CD99280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23301-8F27-C219-D0D2-A50797D8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6B635-845C-17F2-1231-817BFD87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657A8C-6EEE-B8C4-689F-683FFD2E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B5A72-D4DA-12F8-EF8A-FB342B1D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8F6BF1-083C-2A9E-8124-CBCDEC07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6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15516-E578-9C95-A3D0-2DC64A41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19B26B-E1F5-9CC4-744D-E6D081673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C5622A-69F0-726E-78D4-34370ACA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F4430-B424-A74B-6990-8C4228BC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F8F2F-886E-97CC-DE64-5539284E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B2360-9218-068E-1F12-91D57846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9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4C9ED-DFB9-9B77-8D2A-A86689AC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19613-4DBD-1E95-258C-DD2E11C9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70ED5-F580-748A-EB54-E745C2CF5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DB88-FA4A-4D47-ABA9-9E556479AABA}" type="datetimeFigureOut">
              <a:rPr lang="ru-RU" smtClean="0"/>
              <a:t>24.01.2023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A5CCF-5162-776B-63EF-CBB624A6D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BE40B-9978-2B67-6721-3F4F1AE5A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2AD5-D221-4617-B1CA-029952EDE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9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ru-ru/windows-server/administration/windows-commands/netst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7E7EC-BD2D-13D3-B2C8-5F7A273AC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492"/>
            <a:ext cx="9144000" cy="2387600"/>
          </a:xfrm>
        </p:spPr>
        <p:txBody>
          <a:bodyPr/>
          <a:lstStyle/>
          <a:p>
            <a:r>
              <a:rPr lang="ru-RU" dirty="0"/>
              <a:t>Описание команды </a:t>
            </a:r>
            <a:br>
              <a:rPr lang="ru-RU" dirty="0"/>
            </a:br>
            <a:r>
              <a:rPr lang="en-US" dirty="0"/>
              <a:t>netstat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4D1456-EB8A-90E2-6241-29DFFF7B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69" y="46834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Выполнили студенты группы 3ПКС-220</a:t>
            </a:r>
          </a:p>
          <a:p>
            <a:pPr algn="l"/>
            <a:r>
              <a:rPr lang="ru-RU" dirty="0"/>
              <a:t>Гордеев И. </a:t>
            </a:r>
            <a:r>
              <a:rPr lang="ru-RU"/>
              <a:t>Д. </a:t>
            </a:r>
            <a:r>
              <a:rPr lang="ru-RU" dirty="0"/>
              <a:t>и Кравцова А. А.</a:t>
            </a:r>
          </a:p>
          <a:p>
            <a:pPr algn="l"/>
            <a:r>
              <a:rPr lang="ru-RU" dirty="0"/>
              <a:t>Преподаватель: </a:t>
            </a:r>
          </a:p>
          <a:p>
            <a:pPr algn="l"/>
            <a:r>
              <a:rPr lang="ru-RU" dirty="0" err="1"/>
              <a:t>Сибирев</a:t>
            </a:r>
            <a:r>
              <a:rPr lang="ru-RU" dirty="0"/>
              <a:t> И. В.</a:t>
            </a:r>
          </a:p>
        </p:txBody>
      </p:sp>
    </p:spTree>
    <p:extLst>
      <p:ext uri="{BB962C8B-B14F-4D97-AF65-F5344CB8AC3E}">
        <p14:creationId xmlns:p14="http://schemas.microsoft.com/office/powerpoint/2010/main" val="175337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067AD-BAD4-56C1-CFA6-02DECAE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A131B-3967-68DE-0844-31BBB9C7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https://learn.microsoft.com/ru-ru/windows-server/administration/windows-commands/netstat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7FB71-F30C-0C32-B0BC-4DB3B9AB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команды </a:t>
            </a:r>
            <a:r>
              <a:rPr lang="en-US" dirty="0"/>
              <a:t>netstat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D46C3-0527-31A9-7249-F64A0607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вводе команды </a:t>
            </a:r>
            <a:r>
              <a:rPr lang="en-US" dirty="0"/>
              <a:t>netstat</a:t>
            </a:r>
            <a:r>
              <a:rPr lang="ru-RU" dirty="0"/>
              <a:t> отображаются активные TCP-подключения, порты, на которых компьютер прослушивается, статистика Ethernet, таблица маршрутизации IP-адресов, статистика IPv4 (для протоколов IP, ICMP, TCP и UDP) и Статистика IPv6 (для протоколов IPv6, ICMPv6, TCP по IPv6 и UDP через IPv6). При использовании без параметров эта команда отображает активные TCP-подключения.</a:t>
            </a:r>
          </a:p>
        </p:txBody>
      </p:sp>
    </p:spTree>
    <p:extLst>
      <p:ext uri="{BB962C8B-B14F-4D97-AF65-F5344CB8AC3E}">
        <p14:creationId xmlns:p14="http://schemas.microsoft.com/office/powerpoint/2010/main" val="197338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E6B6-E9F8-4EBF-F216-05DADD5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3C29A-EB44-C004-780B-83428274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netstat [-a] [-b] [-e] [-n] [-o] [-p &lt;Protocol&gt;] [-r] [-s] [&lt;interval&gt;]</a:t>
            </a:r>
            <a:r>
              <a:rPr lang="ru-RU" dirty="0"/>
              <a:t>, где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0A65AD1-F978-5FA7-E4A7-9BF51425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73700"/>
              </p:ext>
            </p:extLst>
          </p:nvPr>
        </p:nvGraphicFramePr>
        <p:xfrm>
          <a:off x="838199" y="2500218"/>
          <a:ext cx="10515599" cy="3295680"/>
        </p:xfrm>
        <a:graphic>
          <a:graphicData uri="http://schemas.openxmlformats.org/drawingml/2006/table">
            <a:tbl>
              <a:tblPr/>
              <a:tblGrid>
                <a:gridCol w="1044916">
                  <a:extLst>
                    <a:ext uri="{9D8B030D-6E8A-4147-A177-3AD203B41FA5}">
                      <a16:colId xmlns:a16="http://schemas.microsoft.com/office/drawing/2014/main" val="2134806781"/>
                    </a:ext>
                  </a:extLst>
                </a:gridCol>
                <a:gridCol w="9470683">
                  <a:extLst>
                    <a:ext uri="{9D8B030D-6E8A-4147-A177-3AD203B41FA5}">
                      <a16:colId xmlns:a16="http://schemas.microsoft.com/office/drawing/2014/main" val="2041105700"/>
                    </a:ext>
                  </a:extLst>
                </a:gridCol>
              </a:tblGrid>
              <a:tr h="156124"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Параметр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Описание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163394"/>
                  </a:ext>
                </a:extLst>
              </a:tr>
              <a:tr h="156124"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-a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все активные TCP-подключения и порты TCP и UDP, прослушиваемые компьютером.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890760"/>
                  </a:ext>
                </a:extLst>
              </a:tr>
              <a:tr h="908276"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-b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исполняемый файл, участвующий в создании каждого подключения или порта прослушивания. В некоторых случаях хорошо известные исполняемые объекты размещают несколько независимых компонентов, и в этих случаях отображается последовательность компонентов, участвующих в создании подключения или порта прослушивания. В этом случае имя исполняемого файла находится в [] в нижней части, в верхней — это компонент, который он вызвал, и так далее, пока не достигнет TCP/IP. Обратите внимание, что этот параметр может занимать много времени и не будет работать, если у вас нет достаточных разрешений.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216749"/>
                  </a:ext>
                </a:extLst>
              </a:tr>
              <a:tr h="273504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-E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статистику Ethernet, например число отправленных и полученных байтов и пакетов. Этот параметр можно сочетать с </a:t>
                      </a:r>
                      <a:r>
                        <a:rPr lang="ru-RU" sz="1600" b="1" dirty="0"/>
                        <a:t>-s</a:t>
                      </a:r>
                      <a:r>
                        <a:rPr lang="ru-RU" sz="1600" dirty="0"/>
                        <a:t>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586076"/>
                  </a:ext>
                </a:extLst>
              </a:tr>
              <a:tr h="255641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-n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активные TCP-подключения, однако адреса и номера портов выражаются в числовом виде, и для определения имен не выполняется никаких попыток.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4E6B6-E9F8-4EBF-F216-05DADD5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и Параметры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0A65AD1-F978-5FA7-E4A7-9BF51425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8873"/>
              </p:ext>
            </p:extLst>
          </p:nvPr>
        </p:nvGraphicFramePr>
        <p:xfrm>
          <a:off x="838201" y="1690688"/>
          <a:ext cx="10642636" cy="3833664"/>
        </p:xfrm>
        <a:graphic>
          <a:graphicData uri="http://schemas.openxmlformats.org/drawingml/2006/table">
            <a:tbl>
              <a:tblPr/>
              <a:tblGrid>
                <a:gridCol w="1206957">
                  <a:extLst>
                    <a:ext uri="{9D8B030D-6E8A-4147-A177-3AD203B41FA5}">
                      <a16:colId xmlns:a16="http://schemas.microsoft.com/office/drawing/2014/main" val="2134806781"/>
                    </a:ext>
                  </a:extLst>
                </a:gridCol>
                <a:gridCol w="9435679">
                  <a:extLst>
                    <a:ext uri="{9D8B030D-6E8A-4147-A177-3AD203B41FA5}">
                      <a16:colId xmlns:a16="http://schemas.microsoft.com/office/drawing/2014/main" val="2041105700"/>
                    </a:ext>
                  </a:extLst>
                </a:gridCol>
              </a:tblGrid>
              <a:tr h="156124"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Параметр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Описание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163394"/>
                  </a:ext>
                </a:extLst>
              </a:tr>
              <a:tr h="401332"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-o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активные TCP-подключения и включает идентификатор процесса (PID) для каждого подключения. приложение, основанное на PID, можно найти на вкладке процессы в Windows диспетчере задач. Этот параметр можно сочетать с параметрами </a:t>
                      </a:r>
                      <a:r>
                        <a:rPr lang="ru-RU" sz="1600" b="1" dirty="0"/>
                        <a:t>-a</a:t>
                      </a:r>
                      <a:r>
                        <a:rPr lang="ru-RU" sz="1600" dirty="0"/>
                        <a:t>, </a:t>
                      </a:r>
                      <a:r>
                        <a:rPr lang="ru-RU" sz="1600" b="1" dirty="0"/>
                        <a:t>-</a:t>
                      </a:r>
                      <a:r>
                        <a:rPr lang="ru-RU" sz="1600" b="1" dirty="0" err="1"/>
                        <a:t>n</a:t>
                      </a:r>
                      <a:r>
                        <a:rPr lang="ru-RU" sz="1600" dirty="0" err="1"/>
                        <a:t>и</a:t>
                      </a:r>
                      <a:r>
                        <a:rPr lang="ru-RU" sz="1600" dirty="0"/>
                        <a:t> </a:t>
                      </a:r>
                      <a:r>
                        <a:rPr lang="ru-RU" sz="1600" b="1" dirty="0"/>
                        <a:t>-p</a:t>
                      </a:r>
                      <a:r>
                        <a:rPr lang="ru-RU" sz="1600" dirty="0"/>
                        <a:t>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225825"/>
                  </a:ext>
                </a:extLst>
              </a:tr>
              <a:tr h="464698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-p &lt;Protocol&gt;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Показывает соединения для протокола, заданного </a:t>
                      </a:r>
                      <a:r>
                        <a:rPr lang="ru-RU" sz="1600" i="1" dirty="0"/>
                        <a:t>протоколом</a:t>
                      </a:r>
                      <a:r>
                        <a:rPr lang="ru-RU" sz="1600" dirty="0"/>
                        <a:t>. В этом случае </a:t>
                      </a:r>
                      <a:r>
                        <a:rPr lang="ru-RU" sz="1600" i="1" dirty="0"/>
                        <a:t>протоколом</a:t>
                      </a:r>
                      <a:r>
                        <a:rPr lang="ru-RU" sz="1600" dirty="0"/>
                        <a:t> может быть TCP, UDP, TCPv6 или UDPv6. Если этот параметр используется вместе с </a:t>
                      </a:r>
                      <a:r>
                        <a:rPr lang="ru-RU" sz="1600" b="1" dirty="0"/>
                        <a:t>-s</a:t>
                      </a:r>
                      <a:r>
                        <a:rPr lang="ru-RU" sz="1600" dirty="0"/>
                        <a:t> для вывода статистики по протоколу, </a:t>
                      </a:r>
                      <a:r>
                        <a:rPr lang="ru-RU" sz="1600" i="1" dirty="0"/>
                        <a:t>протокол</a:t>
                      </a:r>
                      <a:r>
                        <a:rPr lang="ru-RU" sz="1600" dirty="0"/>
                        <a:t> может принимать значение TCP, UDP, ICMP, IP, tcpv6, udpv6, ICMPv6 или IPv6.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835337"/>
                  </a:ext>
                </a:extLst>
              </a:tr>
              <a:tr h="508264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-S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статистику по протоколу. По умолчанию для протоколов TCP, UDP, ICMP и IP отображается статистика. Если установлен протокол IPv6, для протоколов TCP через IPv6, UDP через IPv6, ICMPv6 и IPv6 отображаются статистические данные. Параметр </a:t>
                      </a:r>
                      <a:r>
                        <a:rPr lang="ru-RU" sz="1600" b="1" dirty="0"/>
                        <a:t>-p</a:t>
                      </a:r>
                      <a:r>
                        <a:rPr lang="ru-RU" sz="1600" dirty="0"/>
                        <a:t> можно использовать для указания набора протоколов.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25124"/>
                  </a:ext>
                </a:extLst>
              </a:tr>
              <a:tr h="211226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-r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Отображает содержимое таблицы IP-маршрутизации. Это эквивалентно команде </a:t>
                      </a:r>
                      <a:r>
                        <a:rPr lang="ru-RU" sz="1600" dirty="0" err="1"/>
                        <a:t>Route</a:t>
                      </a:r>
                      <a:r>
                        <a:rPr lang="ru-RU" sz="1600" dirty="0"/>
                        <a:t> Print.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035997"/>
                  </a:ext>
                </a:extLst>
              </a:tr>
              <a:tr h="401332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&lt;interval&gt;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Повторно отображает выбранную информацию каждый </a:t>
                      </a:r>
                      <a:r>
                        <a:rPr lang="ru-RU" sz="1600" i="1" dirty="0"/>
                        <a:t>интервал</a:t>
                      </a:r>
                      <a:r>
                        <a:rPr lang="ru-RU" sz="1600" dirty="0"/>
                        <a:t> в секундах. Нажмите клавиши CTRL + C, чтобы прерывать повторное отображение. Если этот параметр не указан, эта команда выводит выбранные данные только один раз.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69574"/>
                  </a:ext>
                </a:extLst>
              </a:tr>
              <a:tr h="156124">
                <a:tc>
                  <a:txBody>
                    <a:bodyPr/>
                    <a:lstStyle/>
                    <a:p>
                      <a:pPr rtl="0"/>
                      <a:r>
                        <a:rPr lang="ru-RU" sz="1600"/>
                        <a:t>/?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1600" dirty="0"/>
                        <a:t>Отображение справки в командной строке.</a:t>
                      </a:r>
                    </a:p>
                  </a:txBody>
                  <a:tcPr marL="25152" marR="25152" marT="12576" marB="125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1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09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98F00-C58A-27A9-B56B-3969DD24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BAA05-8EB0-4D66-6DD4-4C2BAEA4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3000" dirty="0"/>
              <a:t>Чтобы отобразить статистику Ethernet и статистику для всех протоколов, нужно ввести команду:</a:t>
            </a:r>
          </a:p>
          <a:p>
            <a:pPr marL="0" indent="0" algn="l">
              <a:buNone/>
            </a:pPr>
            <a:r>
              <a:rPr lang="en-US" sz="3000" dirty="0">
                <a:solidFill>
                  <a:srgbClr val="FF0000"/>
                </a:solidFill>
              </a:rPr>
              <a:t>netstat -e –s</a:t>
            </a:r>
            <a:endParaRPr lang="ru-RU" sz="30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ru-RU" sz="3000" dirty="0"/>
              <a:t>Чтобы отобразить статистику только для протоколов TCP и UDP, нужно ввести команду:</a:t>
            </a:r>
          </a:p>
          <a:p>
            <a:pPr marL="0" indent="0" algn="l">
              <a:buNone/>
            </a:pPr>
            <a:r>
              <a:rPr lang="en-US" sz="3000" dirty="0">
                <a:solidFill>
                  <a:srgbClr val="FF0000"/>
                </a:solidFill>
              </a:rPr>
              <a:t>netstat -s -p </a:t>
            </a:r>
            <a:r>
              <a:rPr lang="en-US" sz="3000" dirty="0" err="1">
                <a:solidFill>
                  <a:srgbClr val="FF0000"/>
                </a:solidFill>
              </a:rPr>
              <a:t>tcp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udp</a:t>
            </a:r>
            <a:endParaRPr lang="ru-RU" sz="3000" dirty="0"/>
          </a:p>
          <a:p>
            <a:pPr marL="0" indent="0" algn="l">
              <a:buNone/>
            </a:pPr>
            <a:r>
              <a:rPr lang="ru-RU" sz="3000" dirty="0"/>
              <a:t>Чтобы отобразить активные TCP-подключения и идентификаторы процессов каждые 5 секунд, нужно ввести команду :</a:t>
            </a:r>
          </a:p>
          <a:p>
            <a:pPr marL="0" indent="0" algn="l">
              <a:buNone/>
            </a:pPr>
            <a:r>
              <a:rPr lang="en-US" sz="3000" dirty="0">
                <a:solidFill>
                  <a:srgbClr val="FF0000"/>
                </a:solidFill>
              </a:rPr>
              <a:t>netstat -o 5</a:t>
            </a:r>
            <a:endParaRPr lang="ru-RU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ru-RU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3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D3B-E5C6-8459-E12D-8D7A21E0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netstat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0FFA97-34E0-31B9-8BBB-F18C7E3F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690688"/>
            <a:ext cx="6057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D3B-E5C6-8459-E12D-8D7A21E0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netstat -e –s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8A840C-BCAA-CDDF-8A97-1A4029CF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45" y="1690688"/>
            <a:ext cx="7662309" cy="47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D3B-E5C6-8459-E12D-8D7A21E0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FF0000"/>
                </a:solidFill>
              </a:rPr>
              <a:t>netstat -s -p </a:t>
            </a:r>
            <a:r>
              <a:rPr lang="en-US" sz="4400" dirty="0" err="1">
                <a:solidFill>
                  <a:srgbClr val="FF0000"/>
                </a:solidFill>
              </a:rPr>
              <a:t>tcp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udp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2EC75-313F-D8D7-B48C-CF88A159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2" y="1690688"/>
            <a:ext cx="6209416" cy="48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3D3B-E5C6-8459-E12D-8D7A21E0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netstat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8FDCB-CAE5-1A97-4B0D-CAAA85B0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86" y="1690688"/>
            <a:ext cx="7257627" cy="3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7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608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Тема Office</vt:lpstr>
      <vt:lpstr>Описание команды  netstat</vt:lpstr>
      <vt:lpstr>Описание команды netstat</vt:lpstr>
      <vt:lpstr>Синтаксис и Параметры</vt:lpstr>
      <vt:lpstr>Синтаксис и Параметры</vt:lpstr>
      <vt:lpstr>Примеры</vt:lpstr>
      <vt:lpstr>netstat</vt:lpstr>
      <vt:lpstr>netstat -e –s</vt:lpstr>
      <vt:lpstr>netstat -s -p tcp udp</vt:lpstr>
      <vt:lpstr>netstat</vt:lpstr>
      <vt:lpstr>Используемые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команды  netstat</dc:title>
  <dc:creator>Ivan Was</dc:creator>
  <cp:lastModifiedBy>Ivan Was</cp:lastModifiedBy>
  <cp:revision>2</cp:revision>
  <dcterms:created xsi:type="dcterms:W3CDTF">2023-01-24T16:10:46Z</dcterms:created>
  <dcterms:modified xsi:type="dcterms:W3CDTF">2023-01-24T16:45:31Z</dcterms:modified>
</cp:coreProperties>
</file>