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Неоново-трехмерная круговая искусство">
            <a:extLst>
              <a:ext uri="{FF2B5EF4-FFF2-40B4-BE49-F238E27FC236}">
                <a16:creationId xmlns:a16="http://schemas.microsoft.com/office/drawing/2014/main" id="{88A2948F-2A2C-948D-B436-CCF779B4F3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1325" r="-1" b="-1"/>
          <a:stretch/>
        </p:blipFill>
        <p:spPr>
          <a:xfrm>
            <a:off x="20" y="0"/>
            <a:ext cx="12188932" cy="6856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CE3D3-A697-5068-55CD-513E7532BF7A}"/>
              </a:ext>
            </a:extLst>
          </p:cNvPr>
          <p:cNvSpPr txBox="1"/>
          <p:nvPr/>
        </p:nvSpPr>
        <p:spPr>
          <a:xfrm>
            <a:off x="2821470" y="2236020"/>
            <a:ext cx="653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7755A-36D2-1065-DB45-A8FA47E7181A}"/>
              </a:ext>
            </a:extLst>
          </p:cNvPr>
          <p:cNvSpPr txBox="1"/>
          <p:nvPr/>
        </p:nvSpPr>
        <p:spPr>
          <a:xfrm>
            <a:off x="9192639" y="5056814"/>
            <a:ext cx="233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Подготовил студент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3ПКС-420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Плотников Алексей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 7</a:t>
            </a:r>
          </a:p>
        </p:txBody>
      </p:sp>
    </p:spTree>
    <p:extLst>
      <p:ext uri="{BB962C8B-B14F-4D97-AF65-F5344CB8AC3E}">
        <p14:creationId xmlns:p14="http://schemas.microsoft.com/office/powerpoint/2010/main" val="100333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3355A7-BC2D-A7DB-649B-AED5E70716DE}"/>
              </a:ext>
            </a:extLst>
          </p:cNvPr>
          <p:cNvSpPr txBox="1"/>
          <p:nvPr/>
        </p:nvSpPr>
        <p:spPr>
          <a:xfrm>
            <a:off x="1723416" y="204681"/>
            <a:ext cx="87451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ru-RU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r>
              <a:rPr lang="ru-RU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Windows. Стандартная сетевая утилита, позволяющая проверить потери пакетов в Интернете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также понять, где эти потери происходят</a:t>
            </a:r>
            <a:endParaRPr lang="ru-RU" sz="200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76BAC-696E-4EEA-71F8-C5BE4A05E375}"/>
              </a:ext>
            </a:extLst>
          </p:cNvPr>
          <p:cNvSpPr txBox="1"/>
          <p:nvPr/>
        </p:nvSpPr>
        <p:spPr>
          <a:xfrm>
            <a:off x="1130028" y="5396617"/>
            <a:ext cx="9931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позволяет с значительной долей вероятности определить на каком участке сети происходят потери, но однозначно идентифицировать место компьютерной сети, где теряются пакеты при помощи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не возможно.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20547F-B83D-E162-AECA-E7CCE822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1" y="1784411"/>
            <a:ext cx="6467475" cy="3105150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4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062DE-623D-D235-FA45-136B4F42448A}"/>
              </a:ext>
            </a:extLst>
          </p:cNvPr>
          <p:cNvSpPr txBox="1"/>
          <p:nvPr/>
        </p:nvSpPr>
        <p:spPr>
          <a:xfrm>
            <a:off x="1653843" y="1802892"/>
            <a:ext cx="88843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работы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команды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fontAlgn="base"/>
            <a:endParaRPr lang="ru-RU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Сначала </a:t>
            </a:r>
            <a:r>
              <a:rPr lang="ru-RU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r>
              <a:rPr lang="ru-RU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выполняет трассировку маршрута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до удаленного узла</a:t>
            </a:r>
          </a:p>
          <a:p>
            <a:pPr marL="342900" indent="-342900" algn="l" fontAlgn="base">
              <a:buFont typeface="+mj-lt"/>
              <a:buAutoNum type="arabicParenR"/>
            </a:pPr>
            <a:endParaRPr lang="ru-RU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того как маршрут определен,</a:t>
            </a:r>
            <a:r>
              <a:rPr lang="ru-RU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r>
              <a:rPr lang="ru-RU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начинает отправлять ICMP запросы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каждый транзитный узел и на узел назначения</a:t>
            </a:r>
          </a:p>
          <a:p>
            <a:pPr marL="342900" indent="-342900" algn="l" fontAlgn="base">
              <a:buFont typeface="+mj-lt"/>
              <a:buAutoNum type="arabicParenR"/>
            </a:pPr>
            <a:endParaRPr lang="ru-RU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Эхо запросы отправляются в течение определенного интервала времени, пока идет опрос узлов, программа фиксирует показатели каждого запроса до каждого узла</a:t>
            </a:r>
          </a:p>
          <a:p>
            <a:pPr marL="342900" indent="-342900" algn="l" fontAlgn="base">
              <a:buFont typeface="+mj-lt"/>
              <a:buAutoNum type="arabicParenR"/>
            </a:pP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buFont typeface="+mj-lt"/>
              <a:buAutoNum type="arabicParenR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Как только опрос узлов окончен, утилита подсчитывает среднее время ответа, количество отправленных запросов и полученных ответов, и процент потерь. Эти показатели высчитываются для каждого хопа в трассировке.</a:t>
            </a:r>
          </a:p>
        </p:txBody>
      </p:sp>
    </p:spTree>
    <p:extLst>
      <p:ext uri="{BB962C8B-B14F-4D97-AF65-F5344CB8AC3E}">
        <p14:creationId xmlns:p14="http://schemas.microsoft.com/office/powerpoint/2010/main" val="81470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8CF3CE-FD51-7F9E-A7AB-882C2568DBAC}"/>
              </a:ext>
            </a:extLst>
          </p:cNvPr>
          <p:cNvSpPr txBox="1"/>
          <p:nvPr/>
        </p:nvSpPr>
        <p:spPr>
          <a:xfrm>
            <a:off x="1148211" y="1769793"/>
            <a:ext cx="9895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Как видно из листинга, утилита нам сообщает, что в течение 75 секунд будет идти сбор статистики, по истечение данного времени мы увидим статистику потерь пакетов в сети и на каком узле происходили потери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8C15FB-B582-8E99-9B45-8E6411D6E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07" b="52622"/>
          <a:stretch/>
        </p:blipFill>
        <p:spPr>
          <a:xfrm>
            <a:off x="2838269" y="3172956"/>
            <a:ext cx="6515461" cy="223977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643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4FD7BA-29A0-49E5-48F1-13824299B3BA}"/>
              </a:ext>
            </a:extLst>
          </p:cNvPr>
          <p:cNvSpPr txBox="1"/>
          <p:nvPr/>
        </p:nvSpPr>
        <p:spPr>
          <a:xfrm>
            <a:off x="1247679" y="438591"/>
            <a:ext cx="94642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том, что работа утилиты </a:t>
            </a:r>
            <a:r>
              <a:rPr lang="ru-RU" sz="200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pathping</a:t>
            </a:r>
            <a:r>
              <a:rPr lang="ru-RU" sz="20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завершена можно понять из сообщения «Трассировка завершена». 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AC79441-FD45-1C00-92EB-9517D3828313}"/>
              </a:ext>
            </a:extLst>
          </p:cNvPr>
          <p:cNvGrpSpPr/>
          <p:nvPr/>
        </p:nvGrpSpPr>
        <p:grpSpPr>
          <a:xfrm>
            <a:off x="2576512" y="1733550"/>
            <a:ext cx="7038975" cy="3390900"/>
            <a:chOff x="2576512" y="1633961"/>
            <a:chExt cx="7038975" cy="33909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64AF199-DE4B-FC03-5AF5-410987DDE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2" y="1633961"/>
              <a:ext cx="7038975" cy="3390900"/>
            </a:xfrm>
            <a:prstGeom prst="rect">
              <a:avLst/>
            </a:prstGeom>
            <a:ln w="19050">
              <a:solidFill>
                <a:schemeClr val="accent4"/>
              </a:solidFill>
            </a:ln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E2EF20F5-029E-FF16-5275-0AA78E834C20}"/>
                </a:ext>
              </a:extLst>
            </p:cNvPr>
            <p:cNvSpPr/>
            <p:nvPr/>
          </p:nvSpPr>
          <p:spPr>
            <a:xfrm>
              <a:off x="2576512" y="4659501"/>
              <a:ext cx="1696724" cy="3653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52FE82-9DD0-9B98-0AC0-36EC501AA02A}"/>
              </a:ext>
            </a:extLst>
          </p:cNvPr>
          <p:cNvSpPr txBox="1"/>
          <p:nvPr/>
        </p:nvSpPr>
        <p:spPr>
          <a:xfrm>
            <a:off x="1467815" y="5646329"/>
            <a:ext cx="9023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данном случае потерь нет ни до одного из узлов, а среднее время ответа удаленного узла 8.8.8.8 составляет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миллисекунды. 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CD9C8-ECC7-D263-9DF6-85E1F151D26F}"/>
              </a:ext>
            </a:extLst>
          </p:cNvPr>
          <p:cNvSpPr txBox="1"/>
          <p:nvPr/>
        </p:nvSpPr>
        <p:spPr>
          <a:xfrm>
            <a:off x="1152997" y="546463"/>
            <a:ext cx="9886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Теперь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передадим команде доменное имя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kip.eljur.ru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посмотрим на результат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7E45D-2B5B-D042-26FB-9FD27149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1" y="1795462"/>
            <a:ext cx="7191375" cy="326707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047C1-2FF4-5B0C-E93D-28721B4B95E3}"/>
              </a:ext>
            </a:extLst>
          </p:cNvPr>
          <p:cNvSpPr txBox="1"/>
          <p:nvPr/>
        </p:nvSpPr>
        <p:spPr>
          <a:xfrm>
            <a:off x="520385" y="5588151"/>
            <a:ext cx="11151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перва было выполнено преобразование доменного имени в IP-адрес и его мы увидели в выводе команды, а затем уже пошли все остальные операции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7533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264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Бек-Назарова</dc:creator>
  <cp:lastModifiedBy>Анастасия Бек-Назарова</cp:lastModifiedBy>
  <cp:revision>10</cp:revision>
  <dcterms:created xsi:type="dcterms:W3CDTF">2023-01-17T12:09:21Z</dcterms:created>
  <dcterms:modified xsi:type="dcterms:W3CDTF">2023-01-17T14:36:07Z</dcterms:modified>
</cp:coreProperties>
</file>