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8FE6B-49FC-43C5-86B6-336F7FB8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E82326-A8CA-4FA2-94D8-D3AD04CC6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6E0B3-EA38-4611-B9C5-09014CE5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E3DA79-58CD-4C1A-99CA-867F7EA0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43EE4-414F-44B0-976B-788BFC20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1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A31BC-AE0A-4D4C-9ABB-2E6E8C15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E92506-6283-40AC-AD2F-DE89C4301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E9B853-DBC8-485B-8029-894D362A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536D6C-3DD1-4F6A-88D4-4200C400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FB9718-2C71-484F-B4A2-0AEA2D6D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1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3AB6D8-FED1-4329-A4B8-970C84E0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D4AA46-B409-4977-8DC4-C31684195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F62B1C-7767-4132-826C-03671FAE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87D9FC-B65B-4ABB-ADB7-8EE14221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1B92A-2464-4DBB-B674-1EE9518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4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21866-7817-46C3-BBED-3BD7910F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BEA4E-6406-4EE2-BEEE-84EFB581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FEA5A-2073-4309-BD28-DC5413FA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3B1711-62A5-4FEA-AEBA-ED19851A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25BD2-D5F9-4951-8F6A-EA4CE242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11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67C11-CAB0-401A-B637-DC8E32D3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D4F476-62C8-4509-BD7A-C0BC13CE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CA661-A6A2-4958-8A4A-0C06C77B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0DDC2-2BE3-4859-9AC8-D9A3EE13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33F69-15FD-4394-B06D-F1513EA0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7DEEC-19A2-438D-BEEB-7BD4C908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201AD-6926-418A-B9FB-BE2FC903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94547B-ACCC-4D84-906D-DB6BFAC2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E5990-F527-41D3-8DF4-52132DA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9C391A-1B94-4BC5-94CF-D39E83FA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612523-2C82-4926-8D2B-D8A63089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1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D6E33-95E4-460E-BB23-A9316B76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04C28D-B7B4-4175-A3F7-995D80DE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E99EB-4720-4E48-8846-61F2DAAFE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9CF560-B12E-4331-9ACD-B4CF22695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FC41D7-1DF6-49EE-8989-152050E7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FA65D5-A05A-4CFB-ABCB-461759A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1DE07-8B0A-4F65-8DBD-DF161F57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4B4690-E649-452A-B9EC-BE215C41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CCF60-05D7-411A-B8BC-F2137274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D09241-BEEE-432C-A03E-4F5F77CE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AE42C3-126D-429E-A224-0641885A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0F69B-CA2E-4EC2-AE96-C0B92B9A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477EFE-0F00-4D5F-AF7C-098C9946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94FB4B-77EE-4E72-BC0E-77A20752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18D94B-15E0-46BB-BFA7-667EF7CC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2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14C09-2E4D-457B-87BA-5FE89F78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04905-177E-43E6-AB6D-B234C482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57C373-5209-411B-8102-8A44FADFC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67F4DE-0CC8-4D56-BA17-689A911B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7AC48-8D5A-4854-8BC5-2BF49F55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6659A3-EAC5-40C1-9218-DE924CE4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2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F60D2-83C7-4EF8-81FA-CFF11188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159017-74EA-4D92-8C21-538DE1E7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C63DE0-D864-4E07-B6D8-ABF19C332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E722F9-CE02-4CE6-B36D-DC84F990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FABDCB-0929-4339-852C-618979C2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F1E88-0844-4723-A84E-0A0799A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7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73E3A-A4C9-4BD7-A36D-9D50C586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FEBDB8-76D6-46FC-83D1-5542C13F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2C230-AD02-4A11-8E87-50FBA6DF9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8D80-1FC1-4271-86DE-CBDF9A456275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37597C-3086-4707-9F28-8E9D16945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7963C1-AEC2-476B-98EC-9AD59E095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D7A8-9467-4A52-9E0E-C91ABCC95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9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-comp.ru/" TargetMode="External"/><Relationship Id="rId2" Type="http://schemas.openxmlformats.org/officeDocument/2006/relationships/hyperlink" Target="http://cmd4win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c.ru/" TargetMode="External"/><Relationship Id="rId4" Type="http://schemas.openxmlformats.org/officeDocument/2006/relationships/hyperlink" Target="https://ab57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918B-2841-4D12-AD8C-C513DB9CF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1125"/>
            <a:ext cx="9144000" cy="765545"/>
          </a:xfrm>
        </p:spPr>
        <p:txBody>
          <a:bodyPr>
            <a:normAutofit fontScale="90000"/>
          </a:bodyPr>
          <a:lstStyle/>
          <a:p>
            <a:br>
              <a:rPr lang="ru-RU" sz="3100" b="0" i="0" dirty="0">
                <a:solidFill>
                  <a:srgbClr val="1A1A1A"/>
                </a:solidFill>
                <a:effectLst/>
                <a:latin typeface="YS Text"/>
              </a:rPr>
            </a:br>
            <a:r>
              <a:rPr lang="ru-RU" sz="31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Консольные программы</a:t>
            </a:r>
            <a:br>
              <a:rPr lang="ru-RU" sz="3100" b="0" i="0" dirty="0">
                <a:solidFill>
                  <a:srgbClr val="1A1A1A"/>
                </a:solidFill>
                <a:effectLst/>
                <a:latin typeface="YS Text"/>
              </a:rPr>
            </a:br>
            <a:br>
              <a:rPr lang="ru-RU" sz="3100" b="0" i="0" dirty="0">
                <a:solidFill>
                  <a:srgbClr val="1A1A1A"/>
                </a:solidFill>
                <a:effectLst/>
                <a:latin typeface="YS Text"/>
              </a:rPr>
            </a:br>
            <a:br>
              <a:rPr lang="ru-RU" b="0" i="0" dirty="0">
                <a:solidFill>
                  <a:srgbClr val="1A1A1A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619969-E9B9-4BD4-A5E9-9365401AE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074" y="4667692"/>
            <a:ext cx="6117265" cy="1084523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3ПКС-120</a:t>
            </a:r>
          </a:p>
          <a:p>
            <a:pPr algn="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Скрибцов А.Н.</a:t>
            </a:r>
          </a:p>
          <a:p>
            <a:pPr algn="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D2EE5-5EB6-406B-9C98-02BB24FD7EB0}"/>
              </a:ext>
            </a:extLst>
          </p:cNvPr>
          <p:cNvSpPr txBox="1"/>
          <p:nvPr/>
        </p:nvSpPr>
        <p:spPr>
          <a:xfrm>
            <a:off x="1917404" y="276446"/>
            <a:ext cx="8357191" cy="22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160020" indent="-6350" algn="ctr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образовательное бюджетное</a:t>
            </a:r>
          </a:p>
          <a:p>
            <a:pPr marL="6350" marR="160020" indent="-6350" algn="ctr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высшего образования</a:t>
            </a:r>
          </a:p>
          <a:p>
            <a:pPr marL="6350" marR="160020" indent="-6350" algn="ctr">
              <a:lnSpc>
                <a:spcPct val="107000"/>
              </a:lnSpc>
              <a:spcAft>
                <a:spcPts val="6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«Финансовый университет при Правительстве Российской Федерации»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marR="160020" indent="-6350" algn="ctr">
              <a:lnSpc>
                <a:spcPct val="107000"/>
              </a:lnSpc>
              <a:spcAft>
                <a:spcPts val="600"/>
              </a:spcAft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(Финансовый университет)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marR="160020" indent="-6350" algn="ctr">
              <a:lnSpc>
                <a:spcPct val="107000"/>
              </a:lnSpc>
              <a:spcAft>
                <a:spcPts val="6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Колледж информатики и программирования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23286-F836-4AB8-9E7D-AE6CE78ACEBD}"/>
              </a:ext>
            </a:extLst>
          </p:cNvPr>
          <p:cNvSpPr txBox="1"/>
          <p:nvPr/>
        </p:nvSpPr>
        <p:spPr>
          <a:xfrm>
            <a:off x="5048692" y="6198782"/>
            <a:ext cx="20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2023г.</a:t>
            </a:r>
          </a:p>
        </p:txBody>
      </p:sp>
    </p:spTree>
    <p:extLst>
      <p:ext uri="{BB962C8B-B14F-4D97-AF65-F5344CB8AC3E}">
        <p14:creationId xmlns:p14="http://schemas.microsoft.com/office/powerpoint/2010/main" val="27874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97ABA-BF56-4A5B-AB5B-12CD51FD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ru-RU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F130F-005C-4003-B3E1-35A975F9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1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Выводит на экран и изменяет записи в локальной таблице IP-маршрутизации. Запущенная без параметров, команда route выводит справку.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79A78-8405-41DB-8E39-8244C6F7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ru-RU" sz="4000" b="1" i="0" dirty="0">
                <a:solidFill>
                  <a:srgbClr val="FFFFFF"/>
                </a:solidFill>
                <a:effectLst/>
                <a:latin typeface="Oswald"/>
              </a:rPr>
              <a:t>Синтаксис и параметры утилиты 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Oswald"/>
              </a:rPr>
              <a:t>ROUTE</a:t>
            </a:r>
            <a:br>
              <a:rPr lang="ru-RU" sz="4000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lang="ru-RU" sz="4000" dirty="0">
              <a:solidFill>
                <a:srgbClr val="FFFFFF"/>
              </a:solidFill>
            </a:endParaRPr>
          </a:p>
        </p:txBody>
      </p:sp>
      <p:pic>
        <p:nvPicPr>
          <p:cNvPr id="7" name="Graphic 6" descr="Предупреждение со сплошной заливкой">
            <a:extLst>
              <a:ext uri="{FF2B5EF4-FFF2-40B4-BE49-F238E27FC236}">
                <a16:creationId xmlns:a16="http://schemas.microsoft.com/office/drawing/2014/main" id="{6A14C01B-6F48-AB7B-D4B8-15B401BC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22" y="2291073"/>
            <a:ext cx="3766536" cy="376653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56305AE-A439-4BBB-8AE4-8058EE3D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074" y="2494450"/>
            <a:ext cx="8129129" cy="3938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[-f] [-p] [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[конечная_точка] [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маска_сети] [шлюз] [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метрика]] [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интерфейс]]</a:t>
            </a:r>
            <a:br>
              <a:rPr lang="ru-RU" sz="2400" b="0" i="0" dirty="0">
                <a:effectLst/>
                <a:latin typeface="verdana" panose="020B0604030504040204" pitchFamily="34" charset="0"/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275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3381-0C92-44AE-9C25-5EDAF4B1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ключи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09161-4C5E-4704-AB6C-FC72C6E1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532326"/>
          </a:xfrm>
        </p:spPr>
        <p:txBody>
          <a:bodyPr anchor="ctr">
            <a:normAutofit fontScale="70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удаляет из таблицы маршрутизации все маршруты;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сохраняет маршрут на постоянную основу;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добавляет новый маршрут;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меняет текущий маршрут в таблице маршрутизации;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удаляет маршрут из таблицы маршрутизации;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 отображает содержимое таблицы маршрутизации;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при добавлении или изменении маршрута этот параметр используется для указания идентификатора сети назначения;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при добавлении или изменении маршрута этот параметр используется для указания маски подсети для сети назначения;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при добавлении или изменении нового маршрута этот параметр используется для указания шлюза (</a:t>
            </a:r>
            <a:r>
              <a:rPr lang="ru-RU" sz="2000" b="0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маршрутизатора или модема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используется для указания целого числа в диапазоне от 1 до 9999, являющегося метрикой стоимости для маршрута. Если для определенной сети назначения существует несколько возможных маршрутов, будет использован маршрут с наименьшим значением метрики;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используется для указания номера индекса интерфейса, который подключен к сети назначения.</a:t>
            </a:r>
          </a:p>
          <a:p>
            <a:endParaRPr lang="ru-RU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8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1C14E-97E2-469F-AFA6-918CE0E7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501549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B63F88-3813-4E7C-A309-D749458CF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4" y="1118971"/>
            <a:ext cx="8101615" cy="42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7499818-17AC-47DC-9FA3-F20B3CA81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17" y="1377388"/>
            <a:ext cx="7061627" cy="3689700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B11B8-4AD0-42CE-9C88-2D7AC377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Route PRINT</a:t>
            </a:r>
          </a:p>
        </p:txBody>
      </p:sp>
    </p:spTree>
    <p:extLst>
      <p:ext uri="{BB962C8B-B14F-4D97-AF65-F5344CB8AC3E}">
        <p14:creationId xmlns:p14="http://schemas.microsoft.com/office/powerpoint/2010/main" val="276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16A70-4BF5-4241-9E4B-93867000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Расшифровка Route Print</a:t>
            </a:r>
            <a:br>
              <a:rPr lang="ru-RU" sz="4000" b="1" i="0" dirty="0">
                <a:solidFill>
                  <a:srgbClr val="FFFFFF"/>
                </a:solidFill>
                <a:effectLst/>
                <a:latin typeface="Oswald"/>
              </a:rPr>
            </a:b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A7B7F-C684-4D5C-BF02-86080122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адрес – это IP-адрес, адрес сети, или адрес 0.0.0.0 используемый для шлюза по умолчанию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Маска сети (Netmask) - маска сети. Для каждого </a:t>
            </a:r>
            <a:r>
              <a:rPr lang="ru-RU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айпи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 соответствует своя стандартная маска.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Адрес шлюза (Gateway) - IP-адрес шлюза, через который будет выполняться отправка пакета для достижения конечной точки.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(Interface) - IP-адрес сетевого интерфейса, через который выполняется доставка пакета конечной точке маршрута.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(Metric) - значение метрики (1-9999). Метрика представляет собой числовое значение, позволяющее оптимизировать доставку пакета получателю, если конечная точка маршрута может быть достижима по нескольким разным маршрутам. Чем меньше значение метрики, тем выше приоритет маршрута.</a:t>
            </a:r>
          </a:p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14333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3F4D-2054-47C8-B6C1-BD188CC3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49" y="2533309"/>
            <a:ext cx="3182940" cy="147195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FFFF"/>
                </a:solidFill>
              </a:rPr>
              <a:t>Примеры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B50FD74-8E77-4314-A21D-ECAC8C49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528300"/>
            <a:ext cx="6539075" cy="348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18D9F-1AD1-4EBE-A5D6-3413B173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DB955-961D-421F-A61B-9A4D6DC5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http://cmd4win.ru</a:t>
            </a:r>
            <a:endParaRPr lang="ru-RU" dirty="0"/>
          </a:p>
          <a:p>
            <a:r>
              <a:rPr lang="en-US" dirty="0">
                <a:hlinkClick r:id="rId3"/>
              </a:rPr>
              <a:t>https://info-comp.ru</a:t>
            </a:r>
            <a:endParaRPr lang="ru-RU" dirty="0"/>
          </a:p>
          <a:p>
            <a:r>
              <a:rPr lang="en-US" dirty="0">
                <a:hlinkClick r:id="rId4"/>
              </a:rPr>
              <a:t>https://ab57.ru</a:t>
            </a:r>
            <a:endParaRPr lang="ru-RU" dirty="0"/>
          </a:p>
          <a:p>
            <a:r>
              <a:rPr lang="en-US" dirty="0">
                <a:hlinkClick r:id="rId5"/>
              </a:rPr>
              <a:t>https://pc.ru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8631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415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Oswald</vt:lpstr>
      <vt:lpstr>Times New Roman</vt:lpstr>
      <vt:lpstr>verdana</vt:lpstr>
      <vt:lpstr>YS Text</vt:lpstr>
      <vt:lpstr>Тема Office</vt:lpstr>
      <vt:lpstr> Консольные программы   </vt:lpstr>
      <vt:lpstr>Команда Route</vt:lpstr>
      <vt:lpstr>Синтаксис и параметры утилиты ROUTE </vt:lpstr>
      <vt:lpstr>Основные ключи</vt:lpstr>
      <vt:lpstr>Route</vt:lpstr>
      <vt:lpstr>Route PRINT</vt:lpstr>
      <vt:lpstr>Расшифровка Route Print </vt:lpstr>
      <vt:lpstr>Примеры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Консольные программы   </dc:title>
  <dc:creator>Скрибцов Андрей Николаевич</dc:creator>
  <cp:lastModifiedBy>Скрибцов Андрей Николаевич</cp:lastModifiedBy>
  <cp:revision>1</cp:revision>
  <dcterms:created xsi:type="dcterms:W3CDTF">2023-01-21T10:09:42Z</dcterms:created>
  <dcterms:modified xsi:type="dcterms:W3CDTF">2023-01-21T10:14:10Z</dcterms:modified>
</cp:coreProperties>
</file>