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2" r:id="rId4"/>
    <p:sldId id="261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C2F8-682B-EA94-C311-F1D1134EA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760F23-0341-468A-F17E-C2A2621C9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90E773-BF8F-6760-9899-3B55BCD8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8C9-2E89-7B4D-9219-BDEB5351366C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CF6C40-EB0A-2A33-6686-67D3E1B1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B9A07E-6C53-FBAD-5770-DF1C3CB4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C876-F713-2346-B460-6F9B1876E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09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A0633-06AE-18BB-219A-0226346C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258B1A-EBAA-473A-007C-F44D93C03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891A7D-F530-9EB8-A794-ED3E2581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8C9-2E89-7B4D-9219-BDEB5351366C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A48A77-0932-CA74-0154-011AC80C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2E73A5-857A-D4E3-BB26-C5B2AD9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C876-F713-2346-B460-6F9B1876E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56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692F3A-0D01-9DEE-ADB4-0F9308FA6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E281BD-BEB9-3536-1B2B-8DC258F0B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841F77-CDB0-9FE8-4954-6EB4B214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8C9-2E89-7B4D-9219-BDEB5351366C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B5F43-F8B2-A819-41D0-36292D87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CC1A71-DA34-1FB8-46C3-26F84F6D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C876-F713-2346-B460-6F9B1876E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46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96A26-124C-4602-6D05-33B96E86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DA2FE5-297B-26A6-B98A-2F3F2C25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7454C7-6F54-5232-2C13-CAE854B3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8C9-2E89-7B4D-9219-BDEB5351366C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DE627D-FBE2-1575-A6BE-D283E4C2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EAB328-1BE8-D35E-87E9-84F4F3FB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C876-F713-2346-B460-6F9B1876E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94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5523A-01EF-AD31-8141-5B7810A6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F5E83E-38D2-4D27-9776-AE1405660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B7C70-F396-EDC6-9DF2-DB86FA66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8C9-2E89-7B4D-9219-BDEB5351366C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DECF75-4C24-0963-5B26-0DAEF80E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310DA-06C7-6696-F2DA-EE82103B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C876-F713-2346-B460-6F9B1876E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75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5714A-1174-67A2-AB7A-04BE9CCD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B7A8E-5BCE-675D-08A0-330CE3D6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685A80-7489-E3C1-8480-4F585CB3E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53220-204A-2F26-B6A3-9051954F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8C9-2E89-7B4D-9219-BDEB5351366C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634F8D-FF0B-5ECD-54E1-56D2A2E8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E8428D-F338-1EF5-12B8-A032B2C9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C876-F713-2346-B460-6F9B1876E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10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29A01-FB79-DEB2-174A-10008AD7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F50769-CD2B-CCC8-88AD-37A111215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AAEF9C-4BEF-9AF7-6997-DBD8FC82C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C7C978-E61D-A33B-9EAD-6AC2C8375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AF78C9-C8FF-36FF-6678-531B4C685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FA7C62-DB78-744B-EE7B-EAB77AE2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8C9-2E89-7B4D-9219-BDEB5351366C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ABC6DC-0382-E216-B691-4050F534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3C86E-6DED-BD7E-480B-672CEC35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C876-F713-2346-B460-6F9B1876E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0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BD45A-CF13-42BD-156B-7ACE6344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D81AA2-2092-A5F1-4EAC-DED34F65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8C9-2E89-7B4D-9219-BDEB5351366C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1B1FE8-8CDB-FFD0-33B0-A6B106A9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E201-4BCB-9692-40E0-B79F5FC4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C876-F713-2346-B460-6F9B1876E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3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665EF82-3B59-9D8F-6322-3A199371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8C9-2E89-7B4D-9219-BDEB5351366C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03DC10-789B-81C1-3089-1A0E05D7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16AAED-1B42-0E10-74C8-36148A6B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C876-F713-2346-B460-6F9B1876E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9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AB6F8-A949-9E48-959F-54BD8DA9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76E07-1D21-BB44-E702-994EFA800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D42C49-8C76-CB9D-66C1-1E1741936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9525AB-B547-5B18-74F8-08DA6AF2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8C9-2E89-7B4D-9219-BDEB5351366C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8A686B-36DB-8101-4BD5-E8AE3683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00EEC2-23BE-53B3-3A60-697CA312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C876-F713-2346-B460-6F9B1876E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6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08C53-1BAC-A682-6F3B-91BEAC4A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FDA0EA-D166-AFC3-EF8D-154CF022C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07FA62-A44D-C3DA-24EC-CB1D7F2B9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DAB130-C87D-901A-2114-08C4ECC1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8C9-2E89-7B4D-9219-BDEB5351366C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D0CBAB-7FF6-D9BF-A080-753B80AD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8C266E-9C22-5920-14FD-7665BDEE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C876-F713-2346-B460-6F9B1876E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21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4B6DC-0CED-A69F-C470-EAB34404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D04519-7C9B-F2C8-0381-F66C13942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A513A9-017C-E53D-25F6-B1435B7FA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958C9-2E89-7B4D-9219-BDEB5351366C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EB8D6D-C227-BEFD-8E38-6D56F463D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DDA913-E66F-4819-586C-DED65879C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C876-F713-2346-B460-6F9B1876E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81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5F386BE7-C3B1-97FA-E7B6-DD519107C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9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5AD7779-6EC5-CB19-8FB1-818801258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7A742B2-0876-6A96-3474-3DD82F61F7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4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6B34DC0-2581-4254-5BF5-280F3A145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8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7D85A06-7FBE-1A33-D4A8-3BA624C43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2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9FC4FC-2B1E-AFF8-DD0B-C65556652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8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9796D2-7C0C-DF49-50CF-CF836EA86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960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Дронникова Анна Михайловна</dc:creator>
  <cp:lastModifiedBy>Дронникова Анна Михайловна</cp:lastModifiedBy>
  <cp:revision>1</cp:revision>
  <dcterms:created xsi:type="dcterms:W3CDTF">2023-04-06T07:25:42Z</dcterms:created>
  <dcterms:modified xsi:type="dcterms:W3CDTF">2023-04-06T07:28:30Z</dcterms:modified>
</cp:coreProperties>
</file>