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9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8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3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6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9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1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route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Студент: Веремюк Елизавета 3ПКС-120</a:t>
            </a:r>
          </a:p>
          <a:p>
            <a:r>
              <a:rPr lang="ru-RU" dirty="0" smtClean="0"/>
              <a:t>Преподаватель: </a:t>
            </a:r>
            <a:r>
              <a:rPr lang="ru-RU" dirty="0" err="1" smtClean="0"/>
              <a:t>Сибирев</a:t>
            </a:r>
            <a:r>
              <a:rPr lang="ru-RU" dirty="0" smtClean="0"/>
              <a:t> И. 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6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5010" y="372510"/>
            <a:ext cx="7729728" cy="5331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Кратко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932" y="1179832"/>
            <a:ext cx="10692384" cy="120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ROUTE</a:t>
            </a:r>
            <a:r>
              <a:rPr lang="ru-RU" sz="2000" dirty="0"/>
              <a:t> - Выводит на экран и изменяет записи в локальной таблице IP-маршрутизации. Запущенная без параметров, команда </a:t>
            </a:r>
            <a:r>
              <a:rPr lang="ru-RU" sz="2000" dirty="0" err="1"/>
              <a:t>route</a:t>
            </a:r>
            <a:r>
              <a:rPr lang="ru-RU" sz="2000" dirty="0"/>
              <a:t> выводит справку.</a:t>
            </a:r>
            <a:endParaRPr lang="ru-RU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4403" y="2062984"/>
            <a:ext cx="10650582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route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[-f] [-p] [команда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конечная_точка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mask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маска_сети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] [шлюз]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metric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метрика]]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интерфейс]]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4137" y="2660289"/>
            <a:ext cx="105025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Подсказку по параметрам командной строки можно получить используя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справку 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route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/?: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 - Очистка таблиц маршрутов от записей всех шлюзов. При указании одной из команд таблицы очищаются до выполнения команды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 - При использовании с командой ADD задает сохранение маршрута при перезагрузке системы.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 умолчанию маршруты не сохраняются при перезагрузке.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Пропускается для остальных команд, изменяющих соответствующие постоянные маршруты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4 - Обязательное использование протокола IPv4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6 - Обязательное использование протокола IPv6.</a:t>
            </a:r>
          </a:p>
        </p:txBody>
      </p:sp>
    </p:spTree>
    <p:extLst>
      <p:ext uri="{BB962C8B-B14F-4D97-AF65-F5344CB8AC3E}">
        <p14:creationId xmlns:p14="http://schemas.microsoft.com/office/powerpoint/2010/main" val="142341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0596" y="1140822"/>
            <a:ext cx="11120844" cy="552994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/>
              <a:t>Команда - указывает </a:t>
            </a:r>
            <a:r>
              <a:rPr lang="ru-RU" dirty="0"/>
              <a:t>команду, которая будет запущена на удаленной </a:t>
            </a:r>
            <a:r>
              <a:rPr lang="ru-RU" dirty="0" smtClean="0"/>
              <a:t>системе :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add</a:t>
            </a:r>
            <a:r>
              <a:rPr lang="ru-RU" dirty="0"/>
              <a:t> - Добавление маршрута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change</a:t>
            </a:r>
            <a:r>
              <a:rPr lang="ru-RU" dirty="0"/>
              <a:t> - Изменение существующего маршрута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delete</a:t>
            </a:r>
            <a:r>
              <a:rPr lang="ru-RU" dirty="0"/>
              <a:t> - Удаление маршрута или маршрутов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print</a:t>
            </a:r>
            <a:r>
              <a:rPr lang="ru-RU" dirty="0"/>
              <a:t> - Печать маршрута или </a:t>
            </a:r>
            <a:r>
              <a:rPr lang="ru-RU" dirty="0" smtClean="0"/>
              <a:t>маршрутов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/>
              <a:t>Конечная точка - </a:t>
            </a:r>
            <a:r>
              <a:rPr lang="ru-RU" dirty="0"/>
              <a:t>о</a:t>
            </a:r>
            <a:r>
              <a:rPr lang="ru-RU" dirty="0" smtClean="0"/>
              <a:t>пределяет </a:t>
            </a:r>
            <a:r>
              <a:rPr lang="ru-RU" dirty="0"/>
              <a:t>конечную точку маршрута. Конечной точкой может быть сетевой IP-адрес (где разряды узла в сетевом адресе имеют значение 0), IP-адрес маршрута к узлу, или значение 0.0.0.0 для маршрута по </a:t>
            </a:r>
            <a:r>
              <a:rPr lang="ru-RU" dirty="0" smtClean="0"/>
              <a:t>умолчанию.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mask </a:t>
            </a:r>
            <a:r>
              <a:rPr lang="ru-RU" b="1" dirty="0" err="1" smtClean="0"/>
              <a:t>маска_сети</a:t>
            </a:r>
            <a:r>
              <a:rPr lang="ru-RU" b="1" dirty="0" smtClean="0"/>
              <a:t> - </a:t>
            </a:r>
            <a:r>
              <a:rPr lang="ru-RU" dirty="0"/>
              <a:t>у</a:t>
            </a:r>
            <a:r>
              <a:rPr lang="ru-RU" dirty="0" smtClean="0"/>
              <a:t>казывает </a:t>
            </a:r>
            <a:r>
              <a:rPr lang="ru-RU" dirty="0"/>
              <a:t>маску сети </a:t>
            </a:r>
            <a:r>
              <a:rPr lang="ru-RU" dirty="0" smtClean="0"/>
              <a:t>в </a:t>
            </a:r>
            <a:r>
              <a:rPr lang="ru-RU" dirty="0"/>
              <a:t>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</a:t>
            </a:r>
            <a:r>
              <a:rPr lang="ru-RU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5727" y="425772"/>
            <a:ext cx="10650582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route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[-f] [-p] [команда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конечная_точка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mask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маска_сети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] [шлюз]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metric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метрика]]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интерфейс]]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9237" y="426506"/>
            <a:ext cx="10650582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route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[-f] [-p] [команда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конечная_точка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mask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маска_сети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] [шлюз]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metric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метрика]]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SFMono-Regular"/>
              </a:rPr>
              <a:t> интерфейс]]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9237" y="1162415"/>
            <a:ext cx="10722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Шлюз - 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metric </a:t>
            </a:r>
            <a:r>
              <a:rPr lang="ru-RU" b="1" dirty="0" smtClean="0"/>
              <a:t>метрика - </a:t>
            </a:r>
            <a:r>
              <a:rPr lang="en-US" dirty="0"/>
              <a:t>p</a:t>
            </a:r>
            <a:r>
              <a:rPr lang="ru-RU" dirty="0" err="1" smtClean="0"/>
              <a:t>адает</a:t>
            </a:r>
            <a:r>
              <a:rPr lang="ru-RU" dirty="0" smtClean="0"/>
              <a:t> </a:t>
            </a:r>
            <a:r>
              <a:rPr lang="ru-RU" dirty="0"/>
              <a:t>целочисленную метрику стоимости маршрута (в пределах от 1 до 9999) для маршрута, которая используется при выборе в таблице маршрутизации одного из нескольких маршрутов, наиболее близко соответствующего адресу назначения пересылаемого пакета. Выбирается маршрут с наименьшей метрикой. Метрика отражает количество переходов, скорость прохождения пути, надежность пути, пропускную способность пути и средства </a:t>
            </a:r>
            <a:r>
              <a:rPr lang="ru-RU" dirty="0" smtClean="0"/>
              <a:t>администрирования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if </a:t>
            </a:r>
            <a:r>
              <a:rPr lang="ru-RU" b="1" dirty="0" smtClean="0"/>
              <a:t>интерфейс</a:t>
            </a:r>
            <a:r>
              <a:rPr lang="en-US" b="1" dirty="0" smtClean="0"/>
              <a:t> - </a:t>
            </a:r>
            <a:r>
              <a:rPr lang="ru-RU" dirty="0"/>
              <a:t>у</a:t>
            </a:r>
            <a:r>
              <a:rPr lang="ru-RU" dirty="0" smtClean="0"/>
              <a:t>казывает </a:t>
            </a:r>
            <a:r>
              <a:rPr lang="ru-RU" dirty="0"/>
              <a:t>индекс интерфейса, через который доступна точка </a:t>
            </a:r>
            <a:r>
              <a:rPr lang="ru-RU" dirty="0" err="1" smtClean="0"/>
              <a:t>назначения.Значения</a:t>
            </a:r>
            <a:r>
              <a:rPr lang="ru-RU" dirty="0" smtClean="0"/>
              <a:t> </a:t>
            </a:r>
            <a:r>
              <a:rPr lang="ru-RU" dirty="0"/>
              <a:t>индексов интерфейсов могут быть как десятичные, так и шестнадцатеричные. Перед шестнадцатеричными номерами вводится 0х. В случае, когда параметр </a:t>
            </a:r>
            <a:r>
              <a:rPr lang="ru-RU" dirty="0" err="1"/>
              <a:t>if</a:t>
            </a:r>
            <a:r>
              <a:rPr lang="ru-RU" dirty="0"/>
              <a:t> пропущен, интерфейс определяется из адреса </a:t>
            </a:r>
            <a:r>
              <a:rPr lang="ru-RU" dirty="0" smtClean="0"/>
              <a:t>шлюза.</a:t>
            </a:r>
          </a:p>
          <a:p>
            <a:endParaRPr lang="ru-RU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 smtClean="0"/>
              <a:t>/? - </a:t>
            </a:r>
            <a:r>
              <a:rPr lang="ru-RU" dirty="0"/>
              <a:t>о</a:t>
            </a:r>
            <a:r>
              <a:rPr lang="ru-RU" dirty="0" smtClean="0"/>
              <a:t>тображает </a:t>
            </a:r>
            <a:r>
              <a:rPr lang="ru-RU" dirty="0"/>
              <a:t>справку в командной </a:t>
            </a:r>
            <a:r>
              <a:rPr lang="ru-RU" dirty="0" smtClean="0"/>
              <a:t>строке.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620" y="348843"/>
            <a:ext cx="4486656" cy="4558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131"/>
          <a:stretch/>
        </p:blipFill>
        <p:spPr>
          <a:xfrm>
            <a:off x="6078583" y="0"/>
            <a:ext cx="6113417" cy="6858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56592" y="1576719"/>
            <a:ext cx="5610838" cy="1506582"/>
          </a:xfrm>
        </p:spPr>
        <p:txBody>
          <a:bodyPr/>
          <a:lstStyle/>
          <a:p>
            <a:pPr algn="l"/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Чтобы вывести на экран все содержимое таблицы IP-маршрутизации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, используется команда:</a:t>
            </a:r>
          </a:p>
          <a:p>
            <a:pPr algn="l"/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0910" y="2760136"/>
            <a:ext cx="2871283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</a:t>
            </a:r>
            <a:r>
              <a:rPr lang="ru-RU" alt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</a:t>
            </a:r>
            <a:r>
              <a:rPr lang="ru-RU" alt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print</a:t>
            </a:r>
            <a:r>
              <a:rPr lang="ru-RU" alt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5409" y="3707304"/>
            <a:ext cx="53393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Чтобы вывести на экран маршруты из таблицы IP-маршрутизации, которые начинаются с 10., введите команду: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80910" y="5023805"/>
            <a:ext cx="2871283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</a:t>
            </a:r>
            <a:r>
              <a:rPr lang="ru-RU" alt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</a:t>
            </a:r>
            <a:r>
              <a:rPr lang="ru-RU" altLang="ru-RU" dirty="0" err="1" smtClean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print</a:t>
            </a:r>
            <a:r>
              <a:rPr lang="ru-RU" altLang="ru-RU" dirty="0" smtClean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10.* </a:t>
            </a:r>
            <a:endParaRPr lang="ru-RU" altLang="ru-RU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332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2975" y="426248"/>
            <a:ext cx="5397139" cy="1067671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Чтобы добавить маршрут по умолчанию с адресом стандартного шлюза 192.168.12.1, </a:t>
            </a:r>
            <a:r>
              <a:rPr lang="ru-RU" sz="2000" dirty="0" smtClean="0"/>
              <a:t>используется команда:</a:t>
            </a:r>
          </a:p>
          <a:p>
            <a:endParaRPr lang="ru-RU" sz="1800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14011" y="1648377"/>
            <a:ext cx="5442857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</a:t>
            </a:r>
            <a:r>
              <a:rPr lang="ru-RU" alt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</a:t>
            </a:r>
            <a:r>
              <a:rPr lang="ru-RU" alt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add</a:t>
            </a:r>
            <a:r>
              <a:rPr lang="ru-RU" alt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0.0.0.0 </a:t>
            </a:r>
            <a:r>
              <a:rPr lang="ru-RU" alt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mask</a:t>
            </a:r>
            <a:r>
              <a:rPr lang="ru-RU" alt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0.0.0.0 192.168.12.1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12621" y="2882217"/>
            <a:ext cx="564424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- </a:t>
            </a:r>
            <a:r>
              <a:rPr lang="ru-RU" sz="2000" dirty="0"/>
              <a:t>добавить маршрут для подсети 10.0.0.0/255.0.0.0 и запомнить его в реестре . Это постоянный статический маршрут. Если маршрут добавлен без использования параметра -p то он сохраняется только до перезагрузки системы (до перезапуска сетевого системного программного обеспечения). Если же, при добавлении маршрута </a:t>
            </a:r>
            <a:r>
              <a:rPr lang="ru-RU" sz="2000" dirty="0" err="1"/>
              <a:t>искользовался</a:t>
            </a:r>
            <a:r>
              <a:rPr lang="ru-RU" sz="2000" dirty="0"/>
              <a:t> данный параметр, то информация о маршруте записывается в реестр </a:t>
            </a:r>
            <a:r>
              <a:rPr lang="ru-RU" sz="2000" dirty="0" err="1" smtClean="0"/>
              <a:t>Windows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будет использоваться постоянно при активации сетевых интерфейсов.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14010" y="2250137"/>
            <a:ext cx="5442857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-p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add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10.0.0.0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mask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255.0.0.0 10.0.0.1</a:t>
            </a:r>
            <a:endParaRPr lang="ru-RU" altLang="ru-RU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" y="771224"/>
            <a:ext cx="5896798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3" y="2882217"/>
            <a:ext cx="5779030" cy="32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555" y="356105"/>
            <a:ext cx="11120844" cy="1002434"/>
          </a:xfrm>
        </p:spPr>
        <p:txBody>
          <a:bodyPr>
            <a:noAutofit/>
          </a:bodyPr>
          <a:lstStyle/>
          <a:p>
            <a:r>
              <a:rPr lang="ru-RU" sz="2400" b="1" dirty="0"/>
              <a:t> </a:t>
            </a:r>
            <a:r>
              <a:rPr lang="en-US" sz="2400" b="1" dirty="0" smtClean="0"/>
              <a:t>                                                </a:t>
            </a:r>
            <a:r>
              <a:rPr lang="ru-RU" sz="2400" dirty="0" smtClean="0"/>
              <a:t>- </a:t>
            </a:r>
            <a:r>
              <a:rPr lang="ru-RU" sz="2400" dirty="0"/>
              <a:t>добавить маршрут для узла с IP-адресом 10.10.10.10 . Если маска в команде не задана, то подразумевается ее значение равное 255.255.255.255 , </a:t>
            </a:r>
            <a:r>
              <a:rPr lang="ru-RU" sz="2400" dirty="0" err="1"/>
              <a:t>т.е</a:t>
            </a:r>
            <a:r>
              <a:rPr lang="ru-RU" sz="2400" dirty="0"/>
              <a:t> конечная </a:t>
            </a:r>
            <a:r>
              <a:rPr lang="ru-RU" sz="2400" dirty="0" smtClean="0"/>
              <a:t>точка </a:t>
            </a:r>
            <a:r>
              <a:rPr lang="ru-RU" sz="2400" dirty="0"/>
              <a:t>назначения является одиночным IP-адресом узла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8605" y="443189"/>
            <a:ext cx="4005943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 add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10.10.10.10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192.168.1.158</a:t>
            </a:r>
            <a:endParaRPr lang="ru-RU" altLang="ru-RU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8606" y="2197967"/>
            <a:ext cx="2699658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 delete 10.10.10.10</a:t>
            </a:r>
            <a:endParaRPr lang="ru-RU" altLang="ru-RU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516775" y="2093465"/>
            <a:ext cx="9348651" cy="62360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- удалить маршрут созданный предыдущей командой</a:t>
            </a:r>
            <a:endParaRPr lang="ru-RU" sz="2400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606" y="2963373"/>
            <a:ext cx="5259978" cy="323165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 change 10.0.0.0 mask 255.0.0.0 10.10.10.1</a:t>
            </a:r>
            <a:endParaRPr lang="ru-RU" altLang="ru-RU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461555" y="2848267"/>
            <a:ext cx="10807336" cy="62360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                                                               </a:t>
            </a:r>
            <a:r>
              <a:rPr lang="ru-RU" sz="2400" dirty="0" smtClean="0"/>
              <a:t>- </a:t>
            </a:r>
            <a:r>
              <a:rPr lang="ru-RU" sz="2400" dirty="0"/>
              <a:t>изменить адрес шлюза для существующего маршрута к сети </a:t>
            </a:r>
            <a:r>
              <a:rPr lang="ru-RU" sz="2400" b="1" dirty="0"/>
              <a:t>10.0.0.0/255.0.0.0</a:t>
            </a:r>
            <a:r>
              <a:rPr lang="ru-RU" sz="2400" dirty="0"/>
              <a:t> на значение </a:t>
            </a:r>
            <a:r>
              <a:rPr lang="ru-RU" sz="2400" b="1" dirty="0"/>
              <a:t>10.10.10.1</a:t>
            </a:r>
            <a:r>
              <a:rPr lang="ru-RU" sz="2400" dirty="0"/>
              <a:t> Допускается использование данной команды только для изменения адреса шлюза и метрики.</a:t>
            </a:r>
            <a:endParaRPr lang="ru-RU" sz="24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1612"/>
          <a:stretch/>
        </p:blipFill>
        <p:spPr>
          <a:xfrm>
            <a:off x="971202" y="4535719"/>
            <a:ext cx="10101549" cy="20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9304" y="521566"/>
            <a:ext cx="11120844" cy="2047463"/>
          </a:xfrm>
        </p:spPr>
        <p:txBody>
          <a:bodyPr>
            <a:noAutofit/>
          </a:bodyPr>
          <a:lstStyle/>
          <a:p>
            <a:r>
              <a:rPr lang="en-US" sz="2400" dirty="0" smtClean="0"/>
              <a:t>             -</a:t>
            </a:r>
            <a:r>
              <a:rPr lang="en-US" sz="2400" b="1" dirty="0" smtClean="0"/>
              <a:t> </a:t>
            </a:r>
            <a:r>
              <a:rPr lang="ru-RU" sz="2400" dirty="0" smtClean="0"/>
              <a:t>очистить таблицу маршрутов. После перезагрузки системы, или при перезапуске сетевых подключений таблица маршрутов будет восстановлена исходя из текущей сетевой конфигурации компьютера. При выполнении команды </a:t>
            </a:r>
            <a:r>
              <a:rPr lang="ru-RU" sz="2400" b="1" dirty="0" err="1" smtClean="0"/>
              <a:t>route</a:t>
            </a:r>
            <a:r>
              <a:rPr lang="ru-RU" sz="2400" b="1" dirty="0" smtClean="0"/>
              <a:t> -f </a:t>
            </a:r>
            <a:r>
              <a:rPr lang="ru-RU" sz="2400" dirty="0" smtClean="0"/>
              <a:t>из таблицы удаляются все маршруты, которые удовлетворяют условиям: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5393" y="601972"/>
            <a:ext cx="1045029" cy="353943"/>
          </a:xfrm>
          <a:prstGeom prst="rect">
            <a:avLst/>
          </a:prstGeom>
          <a:solidFill>
            <a:srgbClr val="FEFB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err="1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route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  <a:latin typeface="SFMono-Regular"/>
              </a:rPr>
              <a:t> -f</a:t>
            </a:r>
            <a:endParaRPr lang="ru-RU" altLang="ru-RU" sz="2000" dirty="0">
              <a:solidFill>
                <a:schemeClr val="accent4">
                  <a:lumMod val="50000"/>
                </a:schemeClr>
              </a:solidFill>
              <a:latin typeface="SFMono-Regular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0265" y="2834697"/>
            <a:ext cx="11321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Не относятся к петлевому интерфейсу ( интерфейсу с IP 127.0.0.1 и маской -</a:t>
            </a:r>
            <a:r>
              <a:rPr lang="ru-RU" sz="2400" dirty="0" smtClean="0"/>
              <a:t>255.0.0.0)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 smtClean="0"/>
              <a:t>Не </a:t>
            </a:r>
            <a:r>
              <a:rPr lang="ru-RU" sz="2400" dirty="0"/>
              <a:t>являются маршрутами для многоадресной (</a:t>
            </a:r>
            <a:r>
              <a:rPr lang="ru-RU" sz="2400" dirty="0" err="1"/>
              <a:t>multicast</a:t>
            </a:r>
            <a:r>
              <a:rPr lang="ru-RU" sz="2400" dirty="0"/>
              <a:t>) рассылки (IP 224.0.0.1 маска </a:t>
            </a:r>
            <a:r>
              <a:rPr lang="ru-RU" sz="2400" dirty="0" smtClean="0"/>
              <a:t>255.0.0.0)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 smtClean="0"/>
              <a:t>Не </a:t>
            </a:r>
            <a:r>
              <a:rPr lang="ru-RU" sz="2400" dirty="0"/>
              <a:t>являются узловыми маршрутами (когда маска равна 255.255.255.255) 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 smtClean="0"/>
              <a:t>При </a:t>
            </a:r>
            <a:r>
              <a:rPr lang="ru-RU" sz="2400" dirty="0"/>
              <a:t>обработке таблицы маршрутов, статические маршруты имеют высший приоритет, по сравнению с маршрутом, использующим для достижения конечной точки шлюз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6988380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52</TotalTime>
  <Words>492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Gill Sans MT</vt:lpstr>
      <vt:lpstr>SFMono-Regular</vt:lpstr>
      <vt:lpstr>Wingdings</vt:lpstr>
      <vt:lpstr>Parcel</vt:lpstr>
      <vt:lpstr>Команда route</vt:lpstr>
      <vt:lpstr>Кратко о команде</vt:lpstr>
      <vt:lpstr>Презентация PowerPoint</vt:lpstr>
      <vt:lpstr>Презентация PowerPoint</vt:lpstr>
      <vt:lpstr>Примеры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route</dc:title>
  <dc:creator>ЕКАТЕРИНА</dc:creator>
  <cp:lastModifiedBy>ЕКАТЕРИНА</cp:lastModifiedBy>
  <cp:revision>8</cp:revision>
  <dcterms:created xsi:type="dcterms:W3CDTF">2023-01-16T11:08:51Z</dcterms:created>
  <dcterms:modified xsi:type="dcterms:W3CDTF">2023-01-16T12:01:12Z</dcterms:modified>
</cp:coreProperties>
</file>