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D9A7808-FE8F-4B3F-B32B-5493B689253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81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07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936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914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331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0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748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D9A7808-FE8F-4B3F-B32B-5493B689253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387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D9A7808-FE8F-4B3F-B32B-5493B689253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95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45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46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4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59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62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88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3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808-FE8F-4B3F-B32B-5493B689253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58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D9A7808-FE8F-4B3F-B32B-5493B6892530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3E35503-2AD8-48F5-82B0-22D6404B4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8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6905B8-F0A1-4D12-B856-223AC7E97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90133"/>
            <a:ext cx="8825658" cy="2677648"/>
          </a:xfrm>
        </p:spPr>
        <p:txBody>
          <a:bodyPr/>
          <a:lstStyle/>
          <a:p>
            <a:pPr algn="ctr"/>
            <a:r>
              <a:rPr lang="ru-RU" dirty="0"/>
              <a:t>Консольные команды </a:t>
            </a:r>
            <a:r>
              <a:rPr lang="en-US" dirty="0"/>
              <a:t>ping </a:t>
            </a:r>
            <a:r>
              <a:rPr lang="ru-RU" dirty="0"/>
              <a:t>и</a:t>
            </a:r>
            <a:r>
              <a:rPr lang="en-US" dirty="0"/>
              <a:t> ipconfig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12C5B2C-C62C-489D-9029-E9102BF13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5827" y="4696691"/>
            <a:ext cx="8825658" cy="1288472"/>
          </a:xfrm>
        </p:spPr>
        <p:txBody>
          <a:bodyPr/>
          <a:lstStyle/>
          <a:p>
            <a:pPr algn="r"/>
            <a:r>
              <a:rPr lang="ru-RU" dirty="0"/>
              <a:t>Подготовил студент группы 3ПКС-120</a:t>
            </a:r>
          </a:p>
          <a:p>
            <a:pPr algn="r"/>
            <a:r>
              <a:rPr lang="ru-RU" dirty="0"/>
              <a:t>Тарасов Илья</a:t>
            </a:r>
          </a:p>
          <a:p>
            <a:pPr algn="r"/>
            <a:r>
              <a:rPr lang="ru-RU" dirty="0"/>
              <a:t>ПРЕПОДАВАТЕЛЬ: СИБИРЕВ И.В. </a:t>
            </a:r>
          </a:p>
        </p:txBody>
      </p:sp>
    </p:spTree>
    <p:extLst>
      <p:ext uri="{BB962C8B-B14F-4D97-AF65-F5344CB8AC3E}">
        <p14:creationId xmlns:p14="http://schemas.microsoft.com/office/powerpoint/2010/main" val="36476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AB936E-CD10-42E4-92C0-38AD690A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ping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2D75781-6F68-4C1B-B431-FDE35044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err="1">
                <a:solidFill>
                  <a:srgbClr val="0E0E0F"/>
                </a:solidFill>
                <a:effectLst/>
                <a:latin typeface="Inter"/>
              </a:rPr>
              <a:t>Ping</a:t>
            </a:r>
            <a:r>
              <a:rPr lang="ru-RU" sz="2400" dirty="0">
                <a:solidFill>
                  <a:srgbClr val="0E0E0F"/>
                </a:solidFill>
                <a:effectLst/>
                <a:latin typeface="Inter"/>
              </a:rPr>
              <a:t> – утилита командной строки, которая нужна для проверки подключения к другому компьютеру на уровне IP. Принцип работы очень простой: команда </a:t>
            </a:r>
            <a:r>
              <a:rPr lang="ru-RU" sz="2400" dirty="0" err="1">
                <a:solidFill>
                  <a:srgbClr val="0E0E0F"/>
                </a:solidFill>
                <a:effectLst/>
                <a:latin typeface="Inter"/>
              </a:rPr>
              <a:t>ping</a:t>
            </a:r>
            <a:r>
              <a:rPr lang="ru-RU" sz="2400" dirty="0">
                <a:solidFill>
                  <a:srgbClr val="0E0E0F"/>
                </a:solidFill>
                <a:effectLst/>
                <a:latin typeface="Inter"/>
              </a:rPr>
              <a:t> </a:t>
            </a:r>
            <a:r>
              <a:rPr lang="ru-RU" sz="2400" dirty="0" err="1">
                <a:solidFill>
                  <a:srgbClr val="0E0E0F"/>
                </a:solidFill>
                <a:effectLst/>
                <a:latin typeface="Inter"/>
              </a:rPr>
              <a:t>ip</a:t>
            </a:r>
            <a:r>
              <a:rPr lang="ru-RU" sz="2400" dirty="0">
                <a:solidFill>
                  <a:srgbClr val="0E0E0F"/>
                </a:solidFill>
                <a:effectLst/>
                <a:latin typeface="Inter"/>
              </a:rPr>
              <a:t> отправляет серию небольших пакетов данных на указанное устройство, а затем показывает время ответа.</a:t>
            </a:r>
            <a:endParaRPr lang="en-US" sz="2400" dirty="0">
              <a:solidFill>
                <a:srgbClr val="0E0E0F"/>
              </a:solidFill>
              <a:effectLst/>
              <a:latin typeface="Inter"/>
            </a:endParaRPr>
          </a:p>
          <a:p>
            <a:r>
              <a:rPr lang="ru-RU" sz="2400" dirty="0">
                <a:solidFill>
                  <a:srgbClr val="0E0E0F"/>
                </a:solidFill>
                <a:latin typeface="Inter"/>
              </a:rPr>
              <a:t>Пример использования: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EBDD471-60E4-40BA-A47D-5401BC93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60" y="5057375"/>
            <a:ext cx="4706885" cy="6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1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83CDF5-3765-4686-B023-F9CDDB41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54366" cy="706964"/>
          </a:xfrm>
        </p:spPr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ping – </a:t>
            </a:r>
            <a:r>
              <a:rPr lang="ru-RU" dirty="0"/>
              <a:t>результат выполнения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C4ABCE8-F69F-4971-9609-478AC2B2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32479"/>
            <a:ext cx="8825659" cy="3416300"/>
          </a:xfrm>
        </p:spPr>
        <p:txBody>
          <a:bodyPr/>
          <a:lstStyle/>
          <a:p>
            <a:r>
              <a:rPr lang="ru-RU" sz="2400" dirty="0">
                <a:latin typeface="Inter"/>
              </a:rPr>
              <a:t>Проверяем задержку до сервера </a:t>
            </a:r>
            <a:r>
              <a:rPr lang="en-US" sz="2400" dirty="0">
                <a:latin typeface="Inter"/>
              </a:rPr>
              <a:t>vk.com: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C74CAD5-218C-4816-BB73-E0BA188BD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19" y="3011475"/>
            <a:ext cx="7325747" cy="3267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C6896EA-279D-4794-8C69-89C7F8B68207}"/>
              </a:ext>
            </a:extLst>
          </p:cNvPr>
          <p:cNvSpPr txBox="1"/>
          <p:nvPr/>
        </p:nvSpPr>
        <p:spPr>
          <a:xfrm>
            <a:off x="8833282" y="2947386"/>
            <a:ext cx="30894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Inter"/>
              </a:rPr>
              <a:t>В результате выполнения команда показывает задержку до сервера при нескольких тестах. После этого показывает</a:t>
            </a:r>
            <a:r>
              <a:rPr lang="en-US" sz="2000" dirty="0">
                <a:latin typeface="Inter"/>
              </a:rPr>
              <a:t> loss</a:t>
            </a:r>
            <a:r>
              <a:rPr lang="ru-RU" sz="2000" dirty="0">
                <a:latin typeface="Inter"/>
              </a:rPr>
              <a:t> (кол-во потерянных пакетов)</a:t>
            </a:r>
            <a:r>
              <a:rPr lang="en-US" sz="2000" dirty="0">
                <a:latin typeface="Inter"/>
              </a:rPr>
              <a:t> </a:t>
            </a:r>
            <a:r>
              <a:rPr lang="ru-RU" sz="2000" dirty="0">
                <a:latin typeface="Inter"/>
              </a:rPr>
              <a:t>до сервера, минимальную, максимальную и среднюю задержку до сервера.</a:t>
            </a:r>
          </a:p>
        </p:txBody>
      </p:sp>
    </p:spTree>
    <p:extLst>
      <p:ext uri="{BB962C8B-B14F-4D97-AF65-F5344CB8AC3E}">
        <p14:creationId xmlns:p14="http://schemas.microsoft.com/office/powerpoint/2010/main" val="217524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B6D1B6-C4BC-49DC-9F0A-D3E2F15A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ipconfig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21E5FA3-E54F-41AB-A152-B280E722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i="0" dirty="0">
                <a:solidFill>
                  <a:srgbClr val="000000"/>
                </a:solidFill>
                <a:effectLst/>
                <a:latin typeface="Inter"/>
              </a:rPr>
              <a:t>Одна из</a:t>
            </a:r>
            <a:r>
              <a:rPr lang="ru-RU" sz="2400" i="0" dirty="0">
                <a:solidFill>
                  <a:srgbClr val="555555"/>
                </a:solidFill>
                <a:effectLst/>
                <a:latin typeface="Inter"/>
              </a:rPr>
              <a:t> </a:t>
            </a:r>
            <a:r>
              <a:rPr lang="ru-RU" sz="2400" b="0" i="0" dirty="0">
                <a:solidFill>
                  <a:srgbClr val="555555"/>
                </a:solidFill>
                <a:effectLst/>
                <a:latin typeface="Inter"/>
              </a:rPr>
              <a:t>самых часто используемых сетевых утилит в Windows, ведь она позволяет быстро и самое главное удобно просмотреть настройки сетевых адаптеров в Windows, а также выполнить несколько простых, но важных задач, связанных с администрированием компьютеров.</a:t>
            </a:r>
            <a:endParaRPr lang="en-US" sz="2400" b="0" i="0" dirty="0">
              <a:solidFill>
                <a:srgbClr val="555555"/>
              </a:solidFill>
              <a:effectLst/>
              <a:latin typeface="Inter"/>
            </a:endParaRPr>
          </a:p>
          <a:p>
            <a:r>
              <a:rPr lang="ru-RU" sz="2400" dirty="0">
                <a:solidFill>
                  <a:srgbClr val="555555"/>
                </a:solidFill>
                <a:latin typeface="Inter"/>
              </a:rPr>
              <a:t>Пример использования:</a:t>
            </a:r>
          </a:p>
          <a:p>
            <a:endParaRPr lang="ru-RU" sz="2400" dirty="0">
              <a:latin typeface="Inter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1F7A408-0E10-4808-8F5A-433FDF778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04" y="5111012"/>
            <a:ext cx="4018370" cy="64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9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8231EB3-7516-4871-9BE4-B5D47E1E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89877" cy="706964"/>
          </a:xfrm>
        </p:spPr>
        <p:txBody>
          <a:bodyPr/>
          <a:lstStyle/>
          <a:p>
            <a:r>
              <a:rPr lang="ru-RU" dirty="0"/>
              <a:t>Все примеры использования </a:t>
            </a:r>
            <a:r>
              <a:rPr lang="en-US" dirty="0"/>
              <a:t>ipconfig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E95A6D8-F9EC-411E-867E-6961E1E5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ipconfig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- отобразить базовые сетевые настройки для всех сетевых адаптеров, присутствующих в системе.</a:t>
            </a:r>
          </a:p>
          <a:p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ipconfig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/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all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- отобразить подробную информацию о настройках всех сетевых адаптеров, присутствующих в системе.</a:t>
            </a:r>
            <a:r>
              <a:rPr lang="ru-RU" dirty="0">
                <a:solidFill>
                  <a:srgbClr val="000000"/>
                </a:solidFill>
                <a:latin typeface="Times" panose="02020603050405020304" pitchFamily="18" charset="0"/>
              </a:rPr>
              <a:t>	</a:t>
            </a:r>
          </a:p>
          <a:p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ipconfig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/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renew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"Подключение по локальной сети 2" 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обновить сетевые настройки, полученные от DHCP - сервера только для сетевого подключения с именем "Подключение по локальной сети 2".</a:t>
            </a:r>
          </a:p>
          <a:p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ipconfig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/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release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*локальной*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- обновить сетевые настройки, полученные от DHCP - сервера для всех сетевых подключений, в имени которых присутствует строка "локальной"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99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8231EB3-7516-4871-9BE4-B5D47E1E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89877" cy="706964"/>
          </a:xfrm>
        </p:spPr>
        <p:txBody>
          <a:bodyPr/>
          <a:lstStyle/>
          <a:p>
            <a:r>
              <a:rPr lang="ru-RU" dirty="0"/>
              <a:t>Все примеры использования </a:t>
            </a:r>
            <a:r>
              <a:rPr lang="en-US" dirty="0"/>
              <a:t>ipconfig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E95A6D8-F9EC-411E-867E-6961E1E5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ipconfig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/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dysplaydns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вывести на экран содержимое кэш службы разрешения имен DNS ( службы DNS-клиент).</a:t>
            </a:r>
          </a:p>
          <a:p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ipconfig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/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flushdns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очистить содержимое кэш службы разрешения имен DNS</a:t>
            </a:r>
          </a:p>
          <a:p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ipconfig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/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showclassid</a:t>
            </a:r>
            <a:r>
              <a:rPr lang="ru-RU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"Подключение по локальной сети"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 - отобразить все допустимые для этого сетевого подключения идентификаторы классов DHCP.</a:t>
            </a:r>
            <a:endParaRPr lang="ru-RU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ipconfig /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setclassid</a:t>
            </a:r>
            <a:r>
              <a:rPr lang="en-US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 "Local Area Connection" TEST 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установить для адаптера с именем "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Local Area Connection" 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идентификатор класса 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DHCP "TEST".</a:t>
            </a:r>
            <a:endParaRPr lang="ru-RU" b="0" i="0" dirty="0">
              <a:solidFill>
                <a:srgbClr val="000000"/>
              </a:solidFill>
              <a:effectLst/>
              <a:latin typeface="Times" panose="02020603050405020304" pitchFamily="18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ipconfig /setclassid6 "Local Area Connection" TEST 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- 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установить для адаптера с именем "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Local Area Connection" </a:t>
            </a:r>
            <a:r>
              <a:rPr lang="ru-RU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идентификатор класса 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anose="02020603050405020304" pitchFamily="18" charset="0"/>
              </a:rPr>
              <a:t>DHCPv6 "TEST".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09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190BD4-585D-4EEB-AB36-5E8F355D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выполнения </a:t>
            </a:r>
            <a:r>
              <a:rPr lang="en-US" dirty="0"/>
              <a:t>ipconfig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4178AD9-A85F-4966-AB2C-00E163B94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53" y="2388094"/>
            <a:ext cx="5165947" cy="4105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C4CAD94-0A1C-4789-AC2C-90A39C8F9FE4}"/>
              </a:ext>
            </a:extLst>
          </p:cNvPr>
          <p:cNvSpPr txBox="1"/>
          <p:nvPr/>
        </p:nvSpPr>
        <p:spPr>
          <a:xfrm>
            <a:off x="6409678" y="2503503"/>
            <a:ext cx="5291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выполнении команды </a:t>
            </a:r>
            <a:r>
              <a:rPr lang="en-US" dirty="0"/>
              <a:t>ipconfig </a:t>
            </a:r>
            <a:r>
              <a:rPr lang="ru-RU" dirty="0"/>
              <a:t>выдает состояния всех сетей на ПК: </a:t>
            </a:r>
            <a:r>
              <a:rPr lang="en-US" dirty="0"/>
              <a:t>Ethernet, </a:t>
            </a:r>
            <a:r>
              <a:rPr lang="ru-RU" dirty="0"/>
              <a:t>две беспроводные локальные сети, беспроводная сеть </a:t>
            </a:r>
            <a:r>
              <a:rPr lang="en-US" dirty="0" err="1"/>
              <a:t>Wi-FI</a:t>
            </a:r>
            <a:r>
              <a:rPr lang="en-US" dirty="0"/>
              <a:t>, Bluetooth.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31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6905B8-F0A1-4D12-B856-223AC7E97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847" y="1392479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C</a:t>
            </a:r>
            <a:r>
              <a:rPr lang="ru-RU" dirty="0" err="1"/>
              <a:t>пасибо</a:t>
            </a:r>
            <a:r>
              <a:rPr lang="ru-RU" dirty="0"/>
              <a:t>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3119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162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Inter</vt:lpstr>
      <vt:lpstr>Times</vt:lpstr>
      <vt:lpstr>Wingdings 3</vt:lpstr>
      <vt:lpstr>Совет директоров</vt:lpstr>
      <vt:lpstr>Консольные команды ping и ipconfig</vt:lpstr>
      <vt:lpstr>Команда ping</vt:lpstr>
      <vt:lpstr>Команда ping – результат выполнения</vt:lpstr>
      <vt:lpstr>Команда ipconfig</vt:lpstr>
      <vt:lpstr>Все примеры использования ipconfig</vt:lpstr>
      <vt:lpstr>Все примеры использования ipconfig</vt:lpstr>
      <vt:lpstr>Результат выполнения ipconfig</vt:lpstr>
      <vt:lpstr>Cпасибо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Консольные команды ping и ipconfig</dc:title>
  <dc:creator>Admin</dc:creator>
  <cp:lastModifiedBy>SibNout2023</cp:lastModifiedBy>
  <cp:revision>5</cp:revision>
  <dcterms:created xsi:type="dcterms:W3CDTF">2023-02-06T08:11:42Z</dcterms:created>
  <dcterms:modified xsi:type="dcterms:W3CDTF">2023-10-05T16:04:38Z</dcterms:modified>
</cp:coreProperties>
</file>