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AF18-E952-4029-A5F6-B5F238706465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CC77-5858-4B99-853A-1C6DE5FFC6D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04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AF18-E952-4029-A5F6-B5F238706465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CC77-5858-4B99-853A-1C6DE5FFC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43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AF18-E952-4029-A5F6-B5F238706465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CC77-5858-4B99-853A-1C6DE5FFC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AF18-E952-4029-A5F6-B5F238706465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CC77-5858-4B99-853A-1C6DE5FFC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90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AF18-E952-4029-A5F6-B5F238706465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CC77-5858-4B99-853A-1C6DE5FFC6D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76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AF18-E952-4029-A5F6-B5F238706465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CC77-5858-4B99-853A-1C6DE5FFC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9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AF18-E952-4029-A5F6-B5F238706465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CC77-5858-4B99-853A-1C6DE5FFC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97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AF18-E952-4029-A5F6-B5F238706465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CC77-5858-4B99-853A-1C6DE5FFC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21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AF18-E952-4029-A5F6-B5F238706465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CC77-5858-4B99-853A-1C6DE5FFC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84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99AF18-E952-4029-A5F6-B5F238706465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9CCC77-5858-4B99-853A-1C6DE5FFC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65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AF18-E952-4029-A5F6-B5F238706465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CC77-5858-4B99-853A-1C6DE5FFC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30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99AF18-E952-4029-A5F6-B5F238706465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9CCC77-5858-4B99-853A-1C6DE5FFC6D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1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Команда NETSTAT - отображение статистики сетевых соединений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3617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Студент: Филимонова Алёна</a:t>
            </a:r>
          </a:p>
          <a:p>
            <a:r>
              <a:rPr lang="ru-RU" dirty="0"/>
              <a:t>Группы: 3ПКС-120</a:t>
            </a:r>
          </a:p>
          <a:p>
            <a:r>
              <a:rPr lang="ru-RU" dirty="0"/>
              <a:t>Преподаватель</a:t>
            </a:r>
          </a:p>
          <a:p>
            <a:r>
              <a:rPr lang="ru-RU" dirty="0" err="1"/>
              <a:t>Сибирев</a:t>
            </a:r>
            <a:r>
              <a:rPr lang="ru-RU" dirty="0"/>
              <a:t> И.В.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11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125517"/>
              </p:ext>
            </p:extLst>
          </p:nvPr>
        </p:nvGraphicFramePr>
        <p:xfrm>
          <a:off x="838200" y="3931920"/>
          <a:ext cx="10515600" cy="29260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335614580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362380812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12546228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/>
                        <a:t/>
                      </a:r>
                      <a:br>
                        <a:rPr lang="ru-RU"/>
                      </a:br>
                      <a:r>
                        <a:rPr lang="ru-RU"/>
                        <a:t/>
                      </a:r>
                      <a:br>
                        <a:rPr lang="ru-RU"/>
                      </a:br>
                      <a:r>
                        <a:rPr lang="ru-RU"/>
                        <a:t>Байт</a:t>
                      </a:r>
                      <a:br>
                        <a:rPr lang="ru-RU"/>
                      </a:br>
                      <a:r>
                        <a:rPr lang="ru-RU"/>
                        <a:t>Одноадресные пакеты</a:t>
                      </a:r>
                      <a:br>
                        <a:rPr lang="ru-RU"/>
                      </a:br>
                      <a:r>
                        <a:rPr lang="ru-RU"/>
                        <a:t>Многоадресные пакеты</a:t>
                      </a:r>
                      <a:br>
                        <a:rPr lang="ru-RU"/>
                      </a:br>
                      <a:r>
                        <a:rPr lang="ru-RU"/>
                        <a:t>Отброшено</a:t>
                      </a:r>
                      <a:br>
                        <a:rPr lang="ru-RU"/>
                      </a:br>
                      <a:r>
                        <a:rPr lang="ru-RU"/>
                        <a:t>Ошибки</a:t>
                      </a:r>
                      <a:br>
                        <a:rPr lang="ru-RU"/>
                      </a:br>
                      <a:r>
                        <a:rPr lang="ru-RU"/>
                        <a:t>Неизвестный протокол</a:t>
                      </a:r>
                      <a:br>
                        <a:rPr lang="ru-RU"/>
                      </a:b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Получено</a:t>
                      </a:r>
                      <a:br>
                        <a:rPr lang="ru-RU"/>
                      </a:br>
                      <a:r>
                        <a:rPr lang="ru-RU"/>
                        <a:t/>
                      </a:r>
                      <a:br>
                        <a:rPr lang="ru-RU"/>
                      </a:br>
                      <a:r>
                        <a:rPr lang="ru-RU"/>
                        <a:t>3748575434</a:t>
                      </a:r>
                      <a:br>
                        <a:rPr lang="ru-RU"/>
                      </a:br>
                      <a:r>
                        <a:rPr lang="ru-RU"/>
                        <a:t>76249208</a:t>
                      </a:r>
                      <a:br>
                        <a:rPr lang="ru-RU"/>
                      </a:br>
                      <a:r>
                        <a:rPr lang="ru-RU"/>
                        <a:t>15694</a:t>
                      </a:r>
                      <a:br>
                        <a:rPr lang="ru-RU"/>
                      </a:br>
                      <a:r>
                        <a:rPr lang="ru-RU"/>
                        <a:t>0</a:t>
                      </a:r>
                      <a:br>
                        <a:rPr lang="ru-RU"/>
                      </a:br>
                      <a:r>
                        <a:rPr lang="ru-RU"/>
                        <a:t>0</a:t>
                      </a:r>
                      <a:br>
                        <a:rPr lang="ru-RU"/>
                      </a:br>
                      <a:r>
                        <a:rPr lang="ru-RU"/>
                        <a:t>0</a:t>
                      </a:r>
                      <a:br>
                        <a:rPr lang="ru-RU"/>
                      </a:b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Отправлено</a:t>
                      </a:r>
                      <a:br>
                        <a:rPr lang="ru-RU"/>
                      </a:br>
                      <a:r>
                        <a:rPr lang="ru-RU"/>
                        <a:t/>
                      </a:r>
                      <a:br>
                        <a:rPr lang="ru-RU"/>
                      </a:br>
                      <a:r>
                        <a:rPr lang="ru-RU"/>
                        <a:t>1576644689</a:t>
                      </a:r>
                      <a:br>
                        <a:rPr lang="ru-RU"/>
                      </a:br>
                      <a:r>
                        <a:rPr lang="ru-RU"/>
                        <a:t>79843939</a:t>
                      </a:r>
                      <a:br>
                        <a:rPr lang="ru-RU"/>
                      </a:br>
                      <a:r>
                        <a:rPr lang="ru-RU"/>
                        <a:t>1094958</a:t>
                      </a:r>
                      <a:br>
                        <a:rPr lang="ru-RU"/>
                      </a:br>
                      <a:r>
                        <a:rPr lang="ru-RU"/>
                        <a:t>0</a:t>
                      </a:r>
                      <a:br>
                        <a:rPr lang="ru-RU"/>
                      </a:br>
                      <a:r>
                        <a:rPr lang="ru-RU"/>
                        <a:t>0</a:t>
                      </a:r>
                      <a:br>
                        <a:rPr lang="ru-RU"/>
                      </a:br>
                      <a:r>
                        <a:rPr lang="ru-RU"/>
                        <a:t>0</a:t>
                      </a:r>
                      <a:br>
                        <a:rPr lang="ru-RU"/>
                      </a:b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87297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44107987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1886" y="505074"/>
            <a:ext cx="11800114" cy="3046988"/>
          </a:xfrm>
          <a:prstGeom prst="rect">
            <a:avLst/>
          </a:prstGeom>
          <a:solidFill>
            <a:srgbClr val="FFFF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netstat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-e -v 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- кроме суммарной статистики, отображается информация об обмене данными через отдельные сетевые интерфейсы.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netstat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-e -s 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- дополнительно к статистике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Ethernet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, отображается статистика для протоколов IP , ICMP , TCP , UDP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" panose="02020603050405020304" pitchFamily="18" charset="0"/>
              </a:rPr>
              <a:t>Статистика интерфейса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" panose="02020603050405020304" pitchFamily="18" charset="0"/>
              </a:rPr>
            </a:br>
            <a:r>
              <a:rPr kumimoji="0" lang="ru-RU" altLang="ru-RU" sz="6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" panose="02020603050405020304" pitchFamily="18" charset="0"/>
              </a:rPr>
              <a:t/>
            </a:r>
            <a:br>
              <a:rPr kumimoji="0" lang="ru-RU" altLang="ru-RU" sz="6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" panose="02020603050405020304" pitchFamily="18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213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63" y="286603"/>
            <a:ext cx="5588726" cy="53682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86603"/>
            <a:ext cx="5368834" cy="567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6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32" y="286603"/>
            <a:ext cx="5776051" cy="52462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86603"/>
            <a:ext cx="5823948" cy="560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0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8" y="30269"/>
            <a:ext cx="5684927" cy="62452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508" y="1005840"/>
            <a:ext cx="5561653" cy="403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75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 err="1"/>
              <a:t>netstat</a:t>
            </a:r>
            <a:r>
              <a:rPr lang="ru-RU" sz="2400" b="1" dirty="0"/>
              <a:t> -s -p </a:t>
            </a:r>
            <a:r>
              <a:rPr lang="ru-RU" sz="2400" b="1" dirty="0" err="1"/>
              <a:t>icmp</a:t>
            </a:r>
            <a:r>
              <a:rPr lang="ru-RU" sz="2400" b="1" dirty="0"/>
              <a:t> </a:t>
            </a:r>
            <a:r>
              <a:rPr lang="ru-RU" sz="2400" dirty="0"/>
              <a:t>- получить статистику только по протоколу ICMP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/>
              <a:t>Пример отображаемых статистических данных: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/>
              <a:t>Статистика ICMPv4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1429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80151"/>
            <a:ext cx="6960326" cy="5776958"/>
          </a:xfrm>
        </p:spPr>
        <p:txBody>
          <a:bodyPr>
            <a:normAutofit/>
          </a:bodyPr>
          <a:lstStyle/>
          <a:p>
            <a:r>
              <a:rPr lang="ru-RU" sz="2400" dirty="0"/>
              <a:t>Для циклического опроса состояния сетевых соединений используется запуск программы с указанием интервала вывода статистических данных в секундах.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 err="1"/>
              <a:t>netstat</a:t>
            </a:r>
            <a:r>
              <a:rPr lang="ru-RU" sz="2400" b="1" dirty="0"/>
              <a:t> -e 3</a:t>
            </a:r>
            <a:r>
              <a:rPr lang="ru-RU" sz="2400" dirty="0"/>
              <a:t> - отображать статистику по </a:t>
            </a:r>
            <a:r>
              <a:rPr lang="ru-RU" sz="2400" dirty="0" err="1"/>
              <a:t>Ethernet</a:t>
            </a:r>
            <a:r>
              <a:rPr lang="ru-RU" sz="2400" dirty="0"/>
              <a:t> с интервалом 3 секунды.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 err="1"/>
              <a:t>netstat</a:t>
            </a:r>
            <a:r>
              <a:rPr lang="ru-RU" sz="2400" b="1" dirty="0"/>
              <a:t> –f 10</a:t>
            </a:r>
            <a:r>
              <a:rPr lang="ru-RU" sz="2400" dirty="0"/>
              <a:t> - каждые 10 секунд отображать статистику сетевых соединений с использованием полных DNS-имен узлов.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 err="1"/>
              <a:t>netstat</a:t>
            </a:r>
            <a:r>
              <a:rPr lang="ru-RU" sz="2400" b="1" dirty="0"/>
              <a:t> -n 5 | </a:t>
            </a:r>
            <a:r>
              <a:rPr lang="ru-RU" sz="2400" b="1" dirty="0" err="1"/>
              <a:t>find</a:t>
            </a:r>
            <a:r>
              <a:rPr lang="ru-RU" sz="2400" b="1" dirty="0"/>
              <a:t> /i "</a:t>
            </a:r>
            <a:r>
              <a:rPr lang="ru-RU" sz="2400" b="1" dirty="0" err="1"/>
              <a:t>Established</a:t>
            </a:r>
            <a:r>
              <a:rPr lang="ru-RU" sz="2400" b="1" dirty="0"/>
              <a:t>"</a:t>
            </a:r>
            <a:r>
              <a:rPr lang="ru-RU" sz="2400" dirty="0"/>
              <a:t> - каждые 5 секунд отображать статистику по установленным соединениям.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120" y="286603"/>
            <a:ext cx="5135880" cy="464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4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0446" y="286603"/>
            <a:ext cx="10855234" cy="5582491"/>
          </a:xfrm>
        </p:spPr>
        <p:txBody>
          <a:bodyPr/>
          <a:lstStyle/>
          <a:p>
            <a:r>
              <a:rPr lang="ru-RU" dirty="0"/>
              <a:t>Команда </a:t>
            </a:r>
            <a:r>
              <a:rPr lang="ru-RU" b="1" dirty="0"/>
              <a:t>NETSTAT</a:t>
            </a:r>
            <a:r>
              <a:rPr lang="ru-RU" dirty="0"/>
              <a:t> предназначена для получения сведений о состоянии сетевых соединений и слушаемых на данном компьютере портах TCP и UDP, а также, для отображения статистических данных по сетевым интерфейсам и протоколам.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Формат командной строки: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NETSTAT [-a] [-b] [-e] [-f] [-n] [-o] [-p протокол] [-r] [-s] [-t] [интервал]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473" y="2585975"/>
            <a:ext cx="5423179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7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691" y="286603"/>
            <a:ext cx="11965577" cy="6492875"/>
          </a:xfrm>
        </p:spPr>
        <p:txBody>
          <a:bodyPr>
            <a:normAutofit fontScale="92500" lnSpcReduction="10000"/>
          </a:bodyPr>
          <a:lstStyle/>
          <a:p>
            <a:r>
              <a:rPr lang="ru-RU" sz="3000" b="1" dirty="0"/>
              <a:t>Параметры командной строки:</a:t>
            </a:r>
            <a:r>
              <a:rPr lang="ru-RU" sz="3000" b="1" dirty="0" smtClean="0"/>
              <a:t/>
            </a:r>
            <a:br>
              <a:rPr lang="ru-RU" sz="3000" b="1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-a</a:t>
            </a:r>
            <a:r>
              <a:rPr lang="ru-RU" dirty="0"/>
              <a:t> - Отображение всех подключений и ожидающих портов.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-b</a:t>
            </a:r>
            <a:r>
              <a:rPr lang="ru-RU" dirty="0"/>
              <a:t> - Отображение исполняемого файла, участвующего в создании каждого подключения, или ожидающего порта. Иногда известные исполняемые файлы содержат множественные независимые компоненты. Тогда отображается последовательность компонентов, участвующих в создании подключения, либо ожидающий порт. В этом случае имя исполняемого файла находится снизу в скобках [], сверху - компонент, который им вызывается, и так до тех пор, пока не достигается TCP/IP. Заметьте, что такой подход может занять много времени и требует достаточных разрешений.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-e</a:t>
            </a:r>
            <a:r>
              <a:rPr lang="ru-RU" dirty="0"/>
              <a:t> - Отображение статистики </a:t>
            </a:r>
            <a:r>
              <a:rPr lang="ru-RU" dirty="0" err="1"/>
              <a:t>Ethernet</a:t>
            </a:r>
            <a:r>
              <a:rPr lang="ru-RU" dirty="0"/>
              <a:t>. Может применяться вместе с параметром -s.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-f</a:t>
            </a:r>
            <a:r>
              <a:rPr lang="ru-RU" dirty="0"/>
              <a:t> - Отображение полного имени домена (FQDN) для внешних адресов.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-n</a:t>
            </a:r>
            <a:r>
              <a:rPr lang="ru-RU" dirty="0"/>
              <a:t> - Отображение адресов и номеров портов в числовом формате.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-o</a:t>
            </a:r>
            <a:r>
              <a:rPr lang="ru-RU" dirty="0"/>
              <a:t> - Отображение кода (ID) процесса каждого подключения.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-p протокол</a:t>
            </a:r>
            <a:r>
              <a:rPr lang="ru-RU" dirty="0"/>
              <a:t> - Отображение подключений для протокола, задаваемых этим параметром. Допустимые значения: TCP, UDP, TCPv6 или UDPv6. Используется вместе с параметром -s для отображения статистики по протоколам. Допустимые значения: IP, IPv6, ICMP, ICMPv6, TCP, TCPv6, UDP или UDPv6.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-r</a:t>
            </a:r>
            <a:r>
              <a:rPr lang="ru-RU" dirty="0"/>
              <a:t> - Отображение содержимого таблицы маршрутов.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-s</a:t>
            </a:r>
            <a:r>
              <a:rPr lang="ru-RU" dirty="0"/>
              <a:t> - Отображение статистики протокола. По умолчанию статистика отображается для протоколов IP, IPv6, ICMP, ICMPv6, TCP, TCPv6, UDP и UDPv6. Параметр -p позволяет указать подмножество выводимых данных.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-t</a:t>
            </a:r>
            <a:r>
              <a:rPr lang="ru-RU" dirty="0"/>
              <a:t> - Отображение текущего подключения в состоянии переноса нагрузки с процессора на сетевой адаптер при передаче данных ( "</a:t>
            </a:r>
            <a:r>
              <a:rPr lang="ru-RU" dirty="0" err="1"/>
              <a:t>offload</a:t>
            </a:r>
            <a:r>
              <a:rPr lang="ru-RU" dirty="0"/>
              <a:t>" ).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-v</a:t>
            </a:r>
            <a:r>
              <a:rPr lang="ru-RU" dirty="0"/>
              <a:t> - Подробный вывод информации, если это возможно.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интервал</a:t>
            </a:r>
            <a:r>
              <a:rPr lang="ru-RU" dirty="0"/>
              <a:t> - Повторный вывод статистических данных через указанный интервал в секундах. Для прекращения вывода данных нажмите клавиши CTRL+C. Если параметр не задан, сведения о текущей конфигурации выводятся один раз.</a:t>
            </a:r>
          </a:p>
        </p:txBody>
      </p:sp>
    </p:spTree>
    <p:extLst>
      <p:ext uri="{BB962C8B-B14F-4D97-AF65-F5344CB8AC3E}">
        <p14:creationId xmlns:p14="http://schemas.microsoft.com/office/powerpoint/2010/main" val="424461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24" y="169817"/>
            <a:ext cx="9397112" cy="6020025"/>
          </a:xfrm>
        </p:spPr>
      </p:pic>
    </p:spTree>
    <p:extLst>
      <p:ext uri="{BB962C8B-B14F-4D97-AF65-F5344CB8AC3E}">
        <p14:creationId xmlns:p14="http://schemas.microsoft.com/office/powerpoint/2010/main" val="81403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38854"/>
            <a:ext cx="12192000" cy="6100354"/>
          </a:xfrm>
        </p:spPr>
        <p:txBody>
          <a:bodyPr>
            <a:noAutofit/>
          </a:bodyPr>
          <a:lstStyle/>
          <a:p>
            <a:r>
              <a:rPr lang="ru-RU" dirty="0"/>
              <a:t>На практике, утилиту </a:t>
            </a:r>
            <a:r>
              <a:rPr lang="ru-RU" b="1" dirty="0"/>
              <a:t>netstat.exe </a:t>
            </a:r>
            <a:r>
              <a:rPr lang="ru-RU" dirty="0"/>
              <a:t>удобно использовать в цепочке с командами постраничного вывода (</a:t>
            </a:r>
            <a:r>
              <a:rPr lang="ru-RU" b="1" dirty="0" err="1"/>
              <a:t>more</a:t>
            </a:r>
            <a:r>
              <a:rPr lang="ru-RU" dirty="0"/>
              <a:t>), перенаправления стандартного вывода в файл ( </a:t>
            </a:r>
            <a:r>
              <a:rPr lang="ru-RU" b="1" dirty="0"/>
              <a:t>&gt; </a:t>
            </a:r>
            <a:r>
              <a:rPr lang="ru-RU" dirty="0"/>
              <a:t>) и поиска текста в результатах вывода ( </a:t>
            </a:r>
            <a:r>
              <a:rPr lang="ru-RU" b="1" dirty="0" err="1"/>
              <a:t>find</a:t>
            </a:r>
            <a:r>
              <a:rPr lang="ru-RU" b="1" dirty="0"/>
              <a:t> </a:t>
            </a:r>
            <a:r>
              <a:rPr lang="ru-RU" dirty="0"/>
              <a:t>).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err="1"/>
              <a:t>netstat</a:t>
            </a:r>
            <a:r>
              <a:rPr lang="ru-RU" b="1" dirty="0"/>
              <a:t> -a | </a:t>
            </a:r>
            <a:r>
              <a:rPr lang="ru-RU" b="1" dirty="0" err="1"/>
              <a:t>more</a:t>
            </a:r>
            <a:r>
              <a:rPr lang="ru-RU" b="1" dirty="0"/>
              <a:t> </a:t>
            </a:r>
            <a:r>
              <a:rPr lang="ru-RU" dirty="0"/>
              <a:t>- отобразить все соединения в постраничном режиме вывода на экран.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err="1"/>
              <a:t>netstat</a:t>
            </a:r>
            <a:r>
              <a:rPr lang="ru-RU" b="1" dirty="0"/>
              <a:t> -a -n| </a:t>
            </a:r>
            <a:r>
              <a:rPr lang="ru-RU" b="1" dirty="0" err="1"/>
              <a:t>more</a:t>
            </a:r>
            <a:r>
              <a:rPr lang="ru-RU" b="1" dirty="0"/>
              <a:t> </a:t>
            </a:r>
            <a:r>
              <a:rPr lang="ru-RU" dirty="0"/>
              <a:t>- то же, что и в предыдущем примере, но с отображением номеров портов и IP-адресов в числовом формате. В отличие от предыдущего примера, команда </a:t>
            </a:r>
            <a:r>
              <a:rPr lang="ru-RU" b="1" dirty="0" err="1"/>
              <a:t>netstat</a:t>
            </a:r>
            <a:r>
              <a:rPr lang="ru-RU" dirty="0"/>
              <a:t> с параметром </a:t>
            </a:r>
            <a:r>
              <a:rPr lang="ru-RU" b="1" dirty="0"/>
              <a:t>-t</a:t>
            </a:r>
            <a:r>
              <a:rPr lang="ru-RU" dirty="0"/>
              <a:t> отрабатывает намного быстрее.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err="1"/>
              <a:t>netstat</a:t>
            </a:r>
            <a:r>
              <a:rPr lang="ru-RU" b="1" dirty="0"/>
              <a:t> -a -f | </a:t>
            </a:r>
            <a:r>
              <a:rPr lang="ru-RU" b="1" dirty="0" err="1"/>
              <a:t>more</a:t>
            </a:r>
            <a:r>
              <a:rPr lang="ru-RU" b="1" dirty="0"/>
              <a:t> </a:t>
            </a:r>
            <a:r>
              <a:rPr lang="ru-RU" dirty="0"/>
              <a:t>- то же, что и в предыдущем примере, но с отображением полных DNS-имен узлов, участвующих в </a:t>
            </a:r>
            <a:r>
              <a:rPr lang="ru-RU" dirty="0" err="1"/>
              <a:t>соединениии</a:t>
            </a:r>
            <a:r>
              <a:rPr lang="ru-RU" dirty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err="1"/>
              <a:t>netstat</a:t>
            </a:r>
            <a:r>
              <a:rPr lang="ru-RU" b="1" dirty="0"/>
              <a:t> -a &gt; C:\netstatall.txt </a:t>
            </a:r>
            <a:r>
              <a:rPr lang="ru-RU" dirty="0"/>
              <a:t>- отобразить все соединения с записью результатов в файл C:\netstatall.txt.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err="1"/>
              <a:t>netstat</a:t>
            </a:r>
            <a:r>
              <a:rPr lang="ru-RU" b="1" dirty="0"/>
              <a:t> -a | </a:t>
            </a:r>
            <a:r>
              <a:rPr lang="ru-RU" b="1" dirty="0" err="1"/>
              <a:t>find</a:t>
            </a:r>
            <a:r>
              <a:rPr lang="ru-RU" b="1" dirty="0"/>
              <a:t> /I "LISTENING" </a:t>
            </a:r>
            <a:r>
              <a:rPr lang="ru-RU" dirty="0"/>
              <a:t>- отобразить все соединения со статусом LISTENING, т.е. отобразить список сетевых интерфейсов и портов, ожидающих входящие соединения ( "слушаемых" портов ). Ключ </a:t>
            </a:r>
            <a:r>
              <a:rPr lang="ru-RU" b="1" dirty="0"/>
              <a:t>/I </a:t>
            </a:r>
            <a:r>
              <a:rPr lang="ru-RU" dirty="0"/>
              <a:t>в команде </a:t>
            </a:r>
            <a:r>
              <a:rPr lang="ru-RU" b="1" dirty="0" err="1"/>
              <a:t>find</a:t>
            </a:r>
            <a:r>
              <a:rPr lang="ru-RU" b="1" dirty="0"/>
              <a:t> </a:t>
            </a:r>
            <a:r>
              <a:rPr lang="ru-RU" dirty="0"/>
              <a:t>указывает, что при поиске текста, не нужно учитывать регистр символов.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 err="1"/>
              <a:t>netstat</a:t>
            </a:r>
            <a:r>
              <a:rPr lang="ru-RU" sz="2400" b="1" dirty="0"/>
              <a:t> -a | </a:t>
            </a:r>
            <a:r>
              <a:rPr lang="ru-RU" sz="2400" b="1" dirty="0" err="1"/>
              <a:t>find</a:t>
            </a:r>
            <a:r>
              <a:rPr lang="ru-RU" sz="2400" b="1" dirty="0"/>
              <a:t> /I "</a:t>
            </a:r>
            <a:r>
              <a:rPr lang="ru-RU" sz="2400" b="1" dirty="0" err="1"/>
              <a:t>listening</a:t>
            </a:r>
            <a:r>
              <a:rPr lang="ru-RU" sz="2400" b="1" dirty="0"/>
              <a:t>" &gt; C:\listening.txt </a:t>
            </a:r>
            <a:r>
              <a:rPr lang="ru-RU" sz="2400" dirty="0"/>
              <a:t>- отобразить все соединения со статусом LISTENING с записью результатов в файл C:\listening.txt.</a:t>
            </a:r>
          </a:p>
        </p:txBody>
      </p:sp>
    </p:spTree>
    <p:extLst>
      <p:ext uri="{BB962C8B-B14F-4D97-AF65-F5344CB8AC3E}">
        <p14:creationId xmlns:p14="http://schemas.microsoft.com/office/powerpoint/2010/main" val="200209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отображаемой информации:</a:t>
            </a:r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878" y="2356328"/>
            <a:ext cx="8515701" cy="319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4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006" y="156754"/>
            <a:ext cx="11795760" cy="6178732"/>
          </a:xfrm>
        </p:spPr>
        <p:txBody>
          <a:bodyPr>
            <a:normAutofit/>
          </a:bodyPr>
          <a:lstStyle/>
          <a:p>
            <a:r>
              <a:rPr lang="ru-RU" sz="2400" b="1" dirty="0"/>
              <a:t>Имя</a:t>
            </a:r>
            <a:r>
              <a:rPr lang="ru-RU" sz="2400" dirty="0"/>
              <a:t> - название протокола.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/>
              <a:t>Локальный адрес </a:t>
            </a:r>
            <a:r>
              <a:rPr lang="ru-RU" sz="2400" dirty="0"/>
              <a:t>- локальный IP-адрес участвующий в соединении или связанный со службой, ожидающей входящие соединения (слушающей порт). Если в качестве адреса отображается 0.0.0.0 , то это означает - "любой адрес", </a:t>
            </a:r>
            <a:r>
              <a:rPr lang="ru-RU" sz="2400" dirty="0" err="1"/>
              <a:t>т.е</a:t>
            </a:r>
            <a:r>
              <a:rPr lang="ru-RU" sz="2400" dirty="0"/>
              <a:t> в соединении могут использоваться все IP-адреса существующие на данном компьютере. Адрес 127.0.0.1 - это петлевой интерфейс, используемый в качестве средства IP протокола для взаимодействия между процессами без реальной передачи данных.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/>
              <a:t>Внешний адрес </a:t>
            </a:r>
            <a:r>
              <a:rPr lang="ru-RU" sz="2400" dirty="0"/>
              <a:t>Внешний IP-адрес, участвующий в создании соединения.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/>
              <a:t>Состояние </a:t>
            </a:r>
            <a:r>
              <a:rPr lang="ru-RU" sz="2400" dirty="0"/>
              <a:t>- состояние соединения. Состояние </a:t>
            </a:r>
            <a:r>
              <a:rPr lang="ru-RU" sz="2400" b="1" dirty="0" err="1"/>
              <a:t>Listening</a:t>
            </a:r>
            <a:r>
              <a:rPr lang="ru-RU" sz="2400" dirty="0"/>
              <a:t> говорит о том, что строка состояния отображает информацию о сетевой службе, ожидающей входящие соединения по соответствующему протоколу на адрес и порт, отображаемые в колонке "Локальный адрес ". Состояние </a:t>
            </a:r>
            <a:r>
              <a:rPr lang="ru-RU" sz="2400" b="1" dirty="0"/>
              <a:t>ESTABLISHED</a:t>
            </a:r>
            <a:r>
              <a:rPr lang="ru-RU" sz="2400" dirty="0"/>
              <a:t> указывает на активное соединение. В колонке "Состояние" для соединений по протоколу TCP может отображаться текущий этап TCP-сессии определяемый по обработке значений флагов в заголовке TCP - пакета (</a:t>
            </a:r>
            <a:r>
              <a:rPr lang="ru-RU" sz="2400" dirty="0" err="1"/>
              <a:t>Syn</a:t>
            </a:r>
            <a:r>
              <a:rPr lang="ru-RU" sz="2400" dirty="0"/>
              <a:t>, </a:t>
            </a:r>
            <a:r>
              <a:rPr lang="ru-RU" sz="2400" dirty="0" err="1"/>
              <a:t>Ask</a:t>
            </a:r>
            <a:r>
              <a:rPr lang="ru-RU" sz="2400" dirty="0"/>
              <a:t>, </a:t>
            </a:r>
            <a:r>
              <a:rPr lang="ru-RU" sz="2400" dirty="0" err="1"/>
              <a:t>Fin</a:t>
            </a:r>
            <a:r>
              <a:rPr lang="ru-RU" sz="2400" dirty="0"/>
              <a:t> ... ). </a:t>
            </a:r>
          </a:p>
        </p:txBody>
      </p:sp>
    </p:spTree>
    <p:extLst>
      <p:ext uri="{BB962C8B-B14F-4D97-AF65-F5344CB8AC3E}">
        <p14:creationId xmlns:p14="http://schemas.microsoft.com/office/powerpoint/2010/main" val="136942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состояния: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b="1" dirty="0"/>
              <a:t>CLOSE_WAIT</a:t>
            </a:r>
            <a:r>
              <a:rPr lang="ru-RU" sz="2600" dirty="0"/>
              <a:t> - ожидание закрытия соединения.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b="1" dirty="0"/>
              <a:t>CLOSED</a:t>
            </a:r>
            <a:r>
              <a:rPr lang="ru-RU" sz="2600" dirty="0"/>
              <a:t> - соединение закрыто.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b="1" dirty="0"/>
              <a:t>ESTABLISHED</a:t>
            </a:r>
            <a:r>
              <a:rPr lang="ru-RU" sz="2600" dirty="0"/>
              <a:t> - соединение установлено.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b="1" dirty="0"/>
              <a:t>LISTENING</a:t>
            </a:r>
            <a:r>
              <a:rPr lang="ru-RU" sz="2600" dirty="0"/>
              <a:t> - ожидается соединение (слушается порт)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b="1" dirty="0"/>
              <a:t>TIME_WAIT</a:t>
            </a:r>
            <a:r>
              <a:rPr lang="ru-RU" sz="2600" dirty="0"/>
              <a:t> - превышение времени ответа.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/>
              <a:t>Имя программного модуля, связанного с данным соединением отображается, если задан параметр </a:t>
            </a:r>
            <a:r>
              <a:rPr lang="ru-RU" sz="2600" b="1" dirty="0"/>
              <a:t>-b </a:t>
            </a:r>
            <a:r>
              <a:rPr lang="ru-RU" sz="2600" dirty="0"/>
              <a:t>в командной строке при запуске netstat.exe.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b="1" dirty="0" err="1"/>
              <a:t>netstat</a:t>
            </a:r>
            <a:r>
              <a:rPr lang="ru-RU" sz="2600" b="1" dirty="0"/>
              <a:t> -a -b </a:t>
            </a:r>
            <a:r>
              <a:rPr lang="ru-RU" sz="2600" dirty="0"/>
              <a:t>- получить список всех сетевых соединений и связанных с ними программ.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b="1" dirty="0"/>
              <a:t>TCP 192.168.0.3:3389 89.22.52.11:5779 ESTABLISHED</a:t>
            </a:r>
            <a:br>
              <a:rPr lang="ru-RU" sz="2600" b="1" dirty="0"/>
            </a:br>
            <a:r>
              <a:rPr lang="ru-RU" sz="2600" b="1" dirty="0" err="1"/>
              <a:t>CryptSvc</a:t>
            </a:r>
            <a:r>
              <a:rPr lang="ru-RU" sz="2600" b="1" dirty="0"/>
              <a:t/>
            </a:r>
            <a:br>
              <a:rPr lang="ru-RU" sz="2600" b="1" dirty="0"/>
            </a:br>
            <a:r>
              <a:rPr lang="ru-RU" sz="2600" b="1" dirty="0"/>
              <a:t>[svchost.exe]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37427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899347"/>
              </p:ext>
            </p:extLst>
          </p:nvPr>
        </p:nvGraphicFramePr>
        <p:xfrm>
          <a:off x="341812" y="3616643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212690872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91442532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996172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/>
                      </a:r>
                      <a:br>
                        <a:rPr lang="ru-RU" dirty="0"/>
                      </a:br>
                      <a:r>
                        <a:rPr lang="ru-RU" dirty="0"/>
                        <a:t/>
                      </a:r>
                      <a:br>
                        <a:rPr lang="ru-RU" dirty="0"/>
                      </a:br>
                      <a:r>
                        <a:rPr lang="ru-RU" dirty="0"/>
                        <a:t>Байт</a:t>
                      </a:r>
                      <a:br>
                        <a:rPr lang="ru-RU" dirty="0"/>
                      </a:br>
                      <a:r>
                        <a:rPr lang="ru-RU" dirty="0"/>
                        <a:t>Одноадресные пакеты</a:t>
                      </a:r>
                      <a:br>
                        <a:rPr lang="ru-RU" dirty="0"/>
                      </a:br>
                      <a:r>
                        <a:rPr lang="ru-RU" dirty="0"/>
                        <a:t>Многоадресные пакеты</a:t>
                      </a:r>
                      <a:br>
                        <a:rPr lang="ru-RU" dirty="0"/>
                      </a:br>
                      <a:r>
                        <a:rPr lang="ru-RU" dirty="0"/>
                        <a:t>Отброшено</a:t>
                      </a:r>
                      <a:br>
                        <a:rPr lang="ru-RU" dirty="0"/>
                      </a:br>
                      <a:r>
                        <a:rPr lang="ru-RU" dirty="0"/>
                        <a:t>Ошибки</a:t>
                      </a:r>
                      <a:br>
                        <a:rPr lang="ru-RU" dirty="0"/>
                      </a:br>
                      <a:r>
                        <a:rPr lang="ru-RU" dirty="0"/>
                        <a:t>Неизвестный протокол</a:t>
                      </a:r>
                      <a:br>
                        <a:rPr lang="ru-RU" dirty="0"/>
                      </a:br>
                      <a:endParaRPr lang="ru-R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Получено</a:t>
                      </a:r>
                      <a:br>
                        <a:rPr lang="ru-RU"/>
                      </a:br>
                      <a:r>
                        <a:rPr lang="ru-RU"/>
                        <a:t/>
                      </a:r>
                      <a:br>
                        <a:rPr lang="ru-RU"/>
                      </a:br>
                      <a:r>
                        <a:rPr lang="ru-RU"/>
                        <a:t>3572722456</a:t>
                      </a:r>
                      <a:br>
                        <a:rPr lang="ru-RU"/>
                      </a:br>
                      <a:r>
                        <a:rPr lang="ru-RU"/>
                        <a:t>73723923</a:t>
                      </a:r>
                      <a:br>
                        <a:rPr lang="ru-RU"/>
                      </a:br>
                      <a:r>
                        <a:rPr lang="ru-RU"/>
                        <a:t>15666</a:t>
                      </a:r>
                      <a:br>
                        <a:rPr lang="ru-RU"/>
                      </a:br>
                      <a:r>
                        <a:rPr lang="ru-RU"/>
                        <a:t>0</a:t>
                      </a:r>
                      <a:br>
                        <a:rPr lang="ru-RU"/>
                      </a:br>
                      <a:r>
                        <a:rPr lang="ru-RU"/>
                        <a:t>0</a:t>
                      </a:r>
                      <a:br>
                        <a:rPr lang="ru-RU"/>
                      </a:br>
                      <a:r>
                        <a:rPr lang="ru-RU"/>
                        <a:t>0</a:t>
                      </a:r>
                      <a:br>
                        <a:rPr lang="ru-RU"/>
                      </a:b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Отправлено</a:t>
                      </a:r>
                      <a:br>
                        <a:rPr lang="ru-RU" dirty="0"/>
                      </a:br>
                      <a:r>
                        <a:rPr lang="ru-RU" dirty="0"/>
                        <a:t/>
                      </a:r>
                      <a:br>
                        <a:rPr lang="ru-RU" dirty="0"/>
                      </a:br>
                      <a:r>
                        <a:rPr lang="ru-RU" dirty="0"/>
                        <a:t>516793893</a:t>
                      </a:r>
                      <a:br>
                        <a:rPr lang="ru-RU" dirty="0"/>
                      </a:br>
                      <a:r>
                        <a:rPr lang="ru-RU" dirty="0"/>
                        <a:t>75953549</a:t>
                      </a:r>
                      <a:br>
                        <a:rPr lang="ru-RU" dirty="0"/>
                      </a:br>
                      <a:r>
                        <a:rPr lang="ru-RU" dirty="0"/>
                        <a:t>1091239</a:t>
                      </a:r>
                      <a:br>
                        <a:rPr lang="ru-RU" dirty="0"/>
                      </a:br>
                      <a:r>
                        <a:rPr lang="ru-RU" dirty="0"/>
                        <a:t>0</a:t>
                      </a:r>
                      <a:br>
                        <a:rPr lang="ru-RU" dirty="0"/>
                      </a:br>
                      <a:r>
                        <a:rPr lang="ru-RU" dirty="0"/>
                        <a:t>0</a:t>
                      </a:r>
                      <a:br>
                        <a:rPr lang="ru-RU" dirty="0"/>
                      </a:br>
                      <a:r>
                        <a:rPr lang="ru-RU" dirty="0"/>
                        <a:t>0</a:t>
                      </a:r>
                      <a:br>
                        <a:rPr lang="ru-RU" dirty="0"/>
                      </a:br>
                      <a:endParaRPr lang="ru-R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331662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1812" y="40159"/>
            <a:ext cx="11850188" cy="3785652"/>
          </a:xfrm>
          <a:prstGeom prst="rect">
            <a:avLst/>
          </a:prstGeom>
          <a:solidFill>
            <a:srgbClr val="FFFF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В данном примере отображается информация о соединении, в создании которого участвуют программные компоненты 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CryptSvc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 и 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svchost.exe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netstat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-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ab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 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- параметры командной строки можно объединять. Параметр 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-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ab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 эквивалентен 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-a -b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netstat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-e 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- получить статистические данные для обмена по протоколу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Ethernet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. Отображается суммарные значения принятых и полученных байт для всех сетевых адаптеров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Ethernet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" panose="02020603050405020304" pitchFamily="18" charset="0"/>
              </a:rPr>
              <a:t>Статистика интерфейса</a:t>
            </a:r>
            <a:r>
              <a:rPr kumimoji="0" lang="ru-RU" altLang="ru-RU" sz="6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" panose="02020603050405020304" pitchFamily="18" charset="0"/>
              </a:rPr>
              <a:t/>
            </a:r>
            <a:br>
              <a:rPr kumimoji="0" lang="ru-RU" altLang="ru-RU" sz="6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" panose="02020603050405020304" pitchFamily="18" charset="0"/>
              </a:rPr>
            </a:br>
            <a:r>
              <a:rPr kumimoji="0" lang="ru-RU" altLang="ru-RU" sz="6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" panose="02020603050405020304" pitchFamily="18" charset="0"/>
              </a:rPr>
              <a:t/>
            </a:r>
            <a:br>
              <a:rPr kumimoji="0" lang="ru-RU" altLang="ru-RU" sz="6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" panose="02020603050405020304" pitchFamily="18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14953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</TotalTime>
  <Words>82</Words>
  <Application>Microsoft Office PowerPoint</Application>
  <PresentationFormat>Широкоэкранный</PresentationFormat>
  <Paragraphs>22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</vt:lpstr>
      <vt:lpstr>Ретро</vt:lpstr>
      <vt:lpstr>Команда NETSTAT - отображение статистики сетевых соединений 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отображаемой информации:</vt:lpstr>
      <vt:lpstr>Презентация PowerPoint</vt:lpstr>
      <vt:lpstr>Возможные состояния: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 NETSTAT - отображение статистики сетевых соединений </dc:title>
  <dc:creator>Пользователь</dc:creator>
  <cp:lastModifiedBy>SibNout2023</cp:lastModifiedBy>
  <cp:revision>3</cp:revision>
  <dcterms:created xsi:type="dcterms:W3CDTF">2023-03-27T17:53:53Z</dcterms:created>
  <dcterms:modified xsi:type="dcterms:W3CDTF">2023-10-05T16:04:26Z</dcterms:modified>
</cp:coreProperties>
</file>