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2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6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61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6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2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0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6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2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6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EDAB24-81AC-4EFA-B23A-FFF552ED2CD5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DF04A9-0956-40A1-8C7D-3C8DEA48B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Pathping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1411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Подготовила студентка 3 курса</a:t>
            </a:r>
          </a:p>
          <a:p>
            <a:r>
              <a:rPr lang="ru-RU" dirty="0" smtClean="0"/>
              <a:t>Сергеева Анна</a:t>
            </a:r>
          </a:p>
          <a:p>
            <a:r>
              <a:rPr lang="ru-RU" dirty="0" smtClean="0"/>
              <a:t>Группы 3ПКС-420</a:t>
            </a:r>
          </a:p>
          <a:p>
            <a:r>
              <a:rPr lang="ru-RU" dirty="0" smtClean="0"/>
              <a:t>Вариант 7 (18 номер по списку)</a:t>
            </a:r>
            <a:endParaRPr lang="ru-RU" dirty="0"/>
          </a:p>
        </p:txBody>
      </p:sp>
      <p:pic>
        <p:nvPicPr>
          <p:cNvPr id="1026" name="Picture 2" descr="http://support.appliedi.net/attachments/path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90" y="1214965"/>
            <a:ext cx="6438941" cy="356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926" y="940529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применения: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 2022, Windows Server 2019, Windows Server 2016, Windows Server 2012 R2, Windows Server 2012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926" y="1818618"/>
            <a:ext cx="9875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сведения о задержке сети и сетевой утрате в промежуточных прыжках между источником и назначением. Эта команда отправляет несколько сообщений эхо-запросов каждому маршрутизатору между источником и назначением за определенный период времени, а затем выполняет вычисление результатов на основе пакетов, возвращенных каждым маршрутизатором. Поскольку эта команда отображает степень потери пакетов на любом конкретном маршрутизаторе или в связи, можно определить, какие маршрутизаторы или подсети могут иметь проблемы с сетью. При использовании без параметров эта команда выводит справку.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0926" y="4081702"/>
            <a:ext cx="9875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</a:t>
            </a:r>
          </a:p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доступна, только если протокол </a:t>
            </a:r>
            <a:r>
              <a:rPr lang="ru-RU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(TCP/IP) установлен в качестве компонента в свойствах сетевого адаптера в окне Сетевые подключения.</a:t>
            </a:r>
          </a:p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эта команда определяет, какие маршрутизаторы находятся в пути, аналогично использованию </a:t>
            </a:r>
            <a:r>
              <a:rPr lang="ru-RU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</a:t>
            </a:r>
            <a:r>
              <a:rPr lang="ru-RU" b="1" i="0" u="none" strike="noStrik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Ховевевер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эта команда также периодически отправляет пакеты проверки связи на все маршрутизаторы за указанный период времени и выдает статистику на основе числа, возвращенного каждым из них.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6389" y="2967335"/>
            <a:ext cx="11207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pathping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[/n] [/h &lt;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maximumhops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&gt;] [/g &lt;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&gt;] [/p &lt;Period&gt;] [/q &lt;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numqueries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[/w &lt;timeout&gt;] [/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IPaddress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&gt;] [/4 &lt;IPv4&gt;] [/6 &lt;IPv6&gt;][&lt;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48303"/>
              </p:ext>
            </p:extLst>
          </p:nvPr>
        </p:nvGraphicFramePr>
        <p:xfrm>
          <a:off x="1227910" y="2146436"/>
          <a:ext cx="9683930" cy="435015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41965"/>
                <a:gridCol w="4841965"/>
              </a:tblGrid>
              <a:tr h="2480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02" marR="24402" marT="12201" marB="1220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24402" marR="24402" marT="12201" marB="12201"/>
                </a:tc>
              </a:tr>
              <a:tr h="6858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</a:t>
                      </a:r>
                    </a:p>
                  </a:txBody>
                  <a:tcPr marL="24402" marR="24402" marT="12201" marB="122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Предотвращает попытки pathping разрешить IP-адреса промежуточных маршрутизаторов к их именам. Это может ускорить отображение результатов pathping .</a:t>
                      </a:r>
                    </a:p>
                  </a:txBody>
                  <a:tcPr marL="24402" marR="24402" marT="12201" marB="12201"/>
                </a:tc>
              </a:tr>
              <a:tr h="4673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 &lt;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maximumhops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24402" marR="24402" marT="12201" marB="122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максимальное число прыжков в пути для поиска целевого объекта (назначение). Значение по умолчанию — 30 прыжков.</a:t>
                      </a:r>
                    </a:p>
                  </a:txBody>
                  <a:tcPr marL="24402" marR="24402" marT="12201" marB="12201"/>
                </a:tc>
              </a:tr>
              <a:tr h="16063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/g &lt;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24402" marR="24402" marT="12201" marB="122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hostlist.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 9. Hostlist — это серия IP-адресов (в точечно-десятичной нотации), разделенных пробелами.</a:t>
                      </a:r>
                    </a:p>
                  </a:txBody>
                  <a:tcPr marL="24402" marR="24402" marT="12201" marB="12201"/>
                </a:tc>
              </a:tr>
              <a:tr h="13425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 &lt;period&gt;</a:t>
                      </a:r>
                    </a:p>
                  </a:txBody>
                  <a:tcPr marL="24402" marR="24402" marT="12201" marB="1220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время ожидания между последовательными проверками связи (в миллисекундах). Значение по умолчанию — 250 миллисекунд (1/4 секунд). Этот параметр отправляет индивидуальные проверки связи на каждый промежуточный прыжок. По этой причине интервал между двумя проверками связи, отправляемыми на один прыжок, — это умножение периода на число прыжков.</a:t>
                      </a:r>
                    </a:p>
                  </a:txBody>
                  <a:tcPr marL="24402" marR="24402" marT="12201" marB="122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9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2925"/>
              </p:ext>
            </p:extLst>
          </p:nvPr>
        </p:nvGraphicFramePr>
        <p:xfrm>
          <a:off x="174170" y="1210492"/>
          <a:ext cx="11608526" cy="500021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804263"/>
                <a:gridCol w="5804263"/>
              </a:tblGrid>
              <a:tr h="87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/q 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numqueries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число сообщений эхо-запросов, отправляемых каждому маршрутизатору в пути. Значение по умолчанию — 100 запросов.</a:t>
                      </a:r>
                    </a:p>
                  </a:txBody>
                  <a:tcPr marL="36344" marR="36344" marT="18172" marB="18172"/>
                </a:tc>
              </a:tr>
              <a:tr h="2258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/w &lt;timeout&gt;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количество миллисекунд ожидания для каждого ответа. Значение по умолчанию — 3000 миллисекунд (3 секунды). Этот параметр параллельно отправляет несколько пакетов проверки связи. По этой причине количество времени, указанное в параметре timeout , не ограничивается временем, указанным в параметре period для ожидания проверки связи.</a:t>
                      </a:r>
                    </a:p>
                  </a:txBody>
                  <a:tcPr marL="36344" marR="36344" marT="18172" marB="18172"/>
                </a:tc>
              </a:tr>
              <a:tr h="318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IPaddress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исходный адрес.</a:t>
                      </a:r>
                    </a:p>
                  </a:txBody>
                  <a:tcPr marL="36344" marR="36344" marT="18172" marB="18172"/>
                </a:tc>
              </a:tr>
              <a:tr h="318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/4 &lt;IPv4&gt;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pathping использует только IPv4.</a:t>
                      </a:r>
                    </a:p>
                  </a:txBody>
                  <a:tcPr marL="36344" marR="36344" marT="18172" marB="18172"/>
                </a:tc>
              </a:tr>
              <a:tr h="318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/6 &lt;IPv6&gt;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pathping использует только IPv6.</a:t>
                      </a:r>
                    </a:p>
                  </a:txBody>
                  <a:tcPr marL="36344" marR="36344" marT="18172" marB="18172"/>
                </a:tc>
              </a:tr>
              <a:tr h="595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targetname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назначение, которое определяется по IP-адресу или имени узла.</a:t>
                      </a:r>
                    </a:p>
                  </a:txBody>
                  <a:tcPr marL="36344" marR="36344" marT="18172" marB="18172"/>
                </a:tc>
              </a:tr>
              <a:tr h="3184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/?</a:t>
                      </a:r>
                    </a:p>
                  </a:txBody>
                  <a:tcPr marL="36344" marR="36344" marT="18172" marB="18172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справки в командной строке.</a:t>
                      </a:r>
                    </a:p>
                  </a:txBody>
                  <a:tcPr marL="36344" marR="36344" marT="18172" marB="181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60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выходных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5842" t="23398" r="29352" b="31295"/>
          <a:stretch/>
        </p:blipFill>
        <p:spPr>
          <a:xfrm>
            <a:off x="2239807" y="2582219"/>
            <a:ext cx="6649798" cy="3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9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выходных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4137" y="2547823"/>
            <a:ext cx="11181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 </a:t>
            </a:r>
            <a:r>
              <a:rPr lang="ru-RU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pathping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первом списке результатов отображается путь. Далее в течение приблизительно 90 секунд отображается сообщение о занятости (время зависит от числа прыжков). В течение этого времени сведения собираются со всех перечисленных ранее маршрутизаторов и из связей между ними. По окончании этого периода результаты теста отобразятся.</a:t>
            </a:r>
          </a:p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приведенном выше примере отчета </a:t>
            </a:r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узел/ссылка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потерянные и отправленные = PCT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показывает, что ссылка между </a:t>
            </a:r>
            <a:r>
              <a:rPr lang="ru-RU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172.16.87.218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192.168.52.1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удаляет 13% пакетов. Маршрутизаторы на прыжках 2 и 4 также удаляют адресованные им пакеты, но эта утрата не влияет на возможность пересылки трафика, который не адресован им.</a:t>
            </a:r>
          </a:p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потерь, отображаемые для ссылок, обозначенные как вертикальная черта ( </a:t>
            </a:r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) в столбце </a:t>
            </a:r>
            <a:r>
              <a:rPr lang="ru-RU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указывают на перегрузку ссылок, которая вызывает потери пакетов, пересылаемых по пути. Показатели потерь, отображаемые для маршрутизаторов (идентифицируемые их IP-адреса), указывают на то, что эти маршрутизаторы могут быть перегружены.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проверки сети также можно использовать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3829" y="31274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0" i="0" u="sng" dirty="0" smtClean="0">
                <a:solidFill>
                  <a:srgbClr val="4A6A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 определяет путь до точки назначения с помощью посылки в точку назначения эхо-сообщений;</a:t>
            </a:r>
          </a:p>
          <a:p>
            <a:pPr algn="just"/>
            <a:endParaRPr lang="ru-RU" b="0" i="0" dirty="0" smtClean="0">
              <a:solidFill>
                <a:srgbClr val="03030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sng" dirty="0" smtClean="0">
                <a:solidFill>
                  <a:srgbClr val="4A6A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основная TCP/IP-команда, используемая для устранения неполадки в соединении, проверки возможности доступа и разрешения имен;</a:t>
            </a:r>
            <a:endParaRPr lang="ru-RU" b="0" i="0" dirty="0">
              <a:solidFill>
                <a:srgbClr val="03030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3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PATHPING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3303" y="2714456"/>
            <a:ext cx="8090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утилита </a:t>
            </a:r>
            <a:r>
              <a:rPr lang="ru-RU" b="1" i="1" u="sng" dirty="0" err="1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pathping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показывает коэффициент потери пакетов для каждого маршрутизатора или связи, можно определить маршрутизаторы или </a:t>
            </a:r>
            <a:r>
              <a:rPr lang="ru-RU" b="0" i="0" dirty="0" err="1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субсети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имеющие проблемы с сетью. Команда </a:t>
            </a:r>
            <a:r>
              <a:rPr lang="ru-RU" b="1" i="1" u="sng" dirty="0" err="1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Pathping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 эквивалентное команде </a:t>
            </a:r>
            <a:r>
              <a:rPr lang="ru-RU" b="0" i="0" dirty="0" err="1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действие, идентифицируя маршрутизаторы, находящиеся на пути. Затем она периодически в течение заданного времени обменивается пакетами со всеми маршрутизаторами и на основании числа пакетов, полученных от каждого из них, обрабатывает статистику. Запущенная без параметров, команда </a:t>
            </a:r>
            <a:r>
              <a:rPr lang="ru-RU" b="1" i="1" u="sng" dirty="0" err="1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pathping</a:t>
            </a:r>
            <a:r>
              <a:rPr lang="ru-RU" b="0" i="0" dirty="0" smtClean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выводит справку.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8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479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 (конференц-зал)</vt:lpstr>
      <vt:lpstr>Pathping</vt:lpstr>
      <vt:lpstr>Презентация PowerPoint</vt:lpstr>
      <vt:lpstr>Синтаксис</vt:lpstr>
      <vt:lpstr>Ключи</vt:lpstr>
      <vt:lpstr>Презентация PowerPoint</vt:lpstr>
      <vt:lpstr>Пример выходных данных</vt:lpstr>
      <vt:lpstr>Описание выходных данных</vt:lpstr>
      <vt:lpstr>Для проверки сети также можно использовать</vt:lpstr>
      <vt:lpstr>Команда PATHPING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Pathping</dc:title>
  <dc:creator>Сергеева Анна Сергеевна</dc:creator>
  <cp:lastModifiedBy>Сергеева Анна Сергеевна</cp:lastModifiedBy>
  <cp:revision>4</cp:revision>
  <dcterms:created xsi:type="dcterms:W3CDTF">2023-01-17T11:06:24Z</dcterms:created>
  <dcterms:modified xsi:type="dcterms:W3CDTF">2023-01-17T11:34:13Z</dcterms:modified>
</cp:coreProperties>
</file>