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6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50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5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4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8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5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5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84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1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9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8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4104" y="104502"/>
            <a:ext cx="7733212" cy="4093665"/>
          </a:xfrm>
        </p:spPr>
        <p:txBody>
          <a:bodyPr>
            <a:normAutofit/>
          </a:bodyPr>
          <a:lstStyle/>
          <a:p>
            <a:r>
              <a:rPr lang="ru-RU" dirty="0" smtClean="0"/>
              <a:t>Консольная программа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dirty="0"/>
              <a:t>VSSADMIN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 студент 3ПСК-420:Магомедов А.М.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1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068" y="5131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VSSADMIN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601" y="1342345"/>
            <a:ext cx="12084399" cy="249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Теневое копирование тома (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Shadow</a:t>
            </a:r>
            <a:r>
              <a:rPr lang="ru-RU" dirty="0"/>
              <a:t> </a:t>
            </a:r>
            <a:r>
              <a:rPr lang="ru-RU" dirty="0" err="1"/>
              <a:t>Copy</a:t>
            </a:r>
            <a:r>
              <a:rPr lang="ru-RU" dirty="0"/>
              <a:t>) – технология, используемая в операционных системах </a:t>
            </a:r>
            <a:r>
              <a:rPr lang="ru-RU" dirty="0" err="1"/>
              <a:t>Windows</a:t>
            </a:r>
            <a:r>
              <a:rPr lang="ru-RU" dirty="0"/>
              <a:t> и позволяющая копировать системные и заблокированные файлы, с которыми в данный момент времени ведется работа. Теневое копирование реализовано с использованием специальной службы </a:t>
            </a:r>
            <a:r>
              <a:rPr lang="ru-RU" b="1" dirty="0"/>
              <a:t>VSS</a:t>
            </a:r>
            <a:r>
              <a:rPr lang="ru-RU" dirty="0"/>
              <a:t> (</a:t>
            </a:r>
            <a:r>
              <a:rPr lang="ru-RU" b="1" dirty="0"/>
              <a:t>Теневое копирование </a:t>
            </a:r>
            <a:r>
              <a:rPr lang="ru-RU" dirty="0"/>
              <a:t>) и системных драйверов для получения снимков томов (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Snapshot</a:t>
            </a:r>
            <a:r>
              <a:rPr lang="ru-RU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2" y="3840480"/>
            <a:ext cx="8173591" cy="2619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4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vssadmin</a:t>
            </a:r>
            <a:r>
              <a:rPr lang="en-US" dirty="0"/>
              <a:t> list shadows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4" y="1924595"/>
            <a:ext cx="8212788" cy="4392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8665882" y="2859297"/>
            <a:ext cx="2601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" panose="02020603050405020304" pitchFamily="18" charset="0"/>
              </a:rPr>
              <a:t>Отображает </a:t>
            </a:r>
            <a:r>
              <a:rPr lang="ru-RU" sz="2800" dirty="0">
                <a:latin typeface="Times" panose="02020603050405020304" pitchFamily="18" charset="0"/>
              </a:rPr>
              <a:t>список теневых копий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10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vssadmin</a:t>
            </a:r>
            <a:r>
              <a:rPr lang="en-US" dirty="0"/>
              <a:t> list writers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8049"/>
          <a:stretch/>
        </p:blipFill>
        <p:spPr>
          <a:xfrm>
            <a:off x="605965" y="1654629"/>
            <a:ext cx="4601761" cy="4707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03" y="1654629"/>
            <a:ext cx="5399354" cy="3581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0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vssadmin</a:t>
            </a:r>
            <a:r>
              <a:rPr lang="en-US" dirty="0"/>
              <a:t> delete shadows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8" y="1440713"/>
            <a:ext cx="8787674" cy="4767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9030062" y="2268975"/>
            <a:ext cx="2537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" panose="02020603050405020304" pitchFamily="18" charset="0"/>
              </a:rPr>
              <a:t>Команда удаления теневых копий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033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9030" y="234496"/>
            <a:ext cx="6154782" cy="1325563"/>
          </a:xfrm>
        </p:spPr>
        <p:txBody>
          <a:bodyPr/>
          <a:lstStyle/>
          <a:p>
            <a:r>
              <a:rPr lang="en-US" dirty="0" err="1"/>
              <a:t>vssadmin</a:t>
            </a:r>
            <a:r>
              <a:rPr lang="en-US" dirty="0"/>
              <a:t> list providers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23812" y="1560059"/>
            <a:ext cx="27279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Отображает </a:t>
            </a:r>
            <a:r>
              <a:rPr lang="ru-RU" sz="2800" dirty="0"/>
              <a:t>название, идентификатор и тип поставщика теневого копирования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9" y="1560059"/>
            <a:ext cx="8228317" cy="414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vssadmin</a:t>
            </a:r>
            <a:r>
              <a:rPr lang="en-US" dirty="0"/>
              <a:t> List </a:t>
            </a:r>
            <a:r>
              <a:rPr lang="en-US" dirty="0" err="1"/>
              <a:t>ShadowStorage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8084"/>
          <a:stretch/>
        </p:blipFill>
        <p:spPr>
          <a:xfrm>
            <a:off x="447966" y="1886610"/>
            <a:ext cx="7379705" cy="4009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827671" y="2041311"/>
            <a:ext cx="3439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" panose="02020603050405020304" pitchFamily="18" charset="0"/>
              </a:rPr>
              <a:t>отобразить информацию о сопоставлении тома и теневой копии, а также использованного, выделенного и максимального объема дискового пространства для хранения копии тома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4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114</TotalTime>
  <Words>104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Calisto MT</vt:lpstr>
      <vt:lpstr>Times</vt:lpstr>
      <vt:lpstr>Trebuchet MS</vt:lpstr>
      <vt:lpstr>Wingdings 2</vt:lpstr>
      <vt:lpstr>Сланец</vt:lpstr>
      <vt:lpstr>Консольная программа   VSSADMIN </vt:lpstr>
      <vt:lpstr>VSSADMIN </vt:lpstr>
      <vt:lpstr>vssadmin list shadows</vt:lpstr>
      <vt:lpstr>vssadmin list writers</vt:lpstr>
      <vt:lpstr>vssadmin delete shadows</vt:lpstr>
      <vt:lpstr>vssadmin list providers</vt:lpstr>
      <vt:lpstr>vssadmin List ShadowStorage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Ахмед Магомедов</dc:creator>
  <cp:lastModifiedBy>Ахмед Магомедов</cp:lastModifiedBy>
  <cp:revision>9</cp:revision>
  <dcterms:created xsi:type="dcterms:W3CDTF">2023-04-03T07:26:55Z</dcterms:created>
  <dcterms:modified xsi:type="dcterms:W3CDTF">2023-04-24T20:16:16Z</dcterms:modified>
</cp:coreProperties>
</file>