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05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06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8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181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83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61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540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99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4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76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9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49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42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88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0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06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6C48D5-85A9-4605-AA40-6AF77FB1C9ED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963796-3463-4C3A-9589-656DA7D9F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20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4948" y="235132"/>
            <a:ext cx="9527177" cy="3758157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Команда GETMAC - отображение физического адреса сетевого адаптера (MAC-адреса)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3583" y="4209627"/>
            <a:ext cx="6400800" cy="1947333"/>
          </a:xfrm>
        </p:spPr>
        <p:txBody>
          <a:bodyPr/>
          <a:lstStyle/>
          <a:p>
            <a:r>
              <a:rPr lang="ru-RU" dirty="0"/>
              <a:t>Студент: Добряков Тимофей</a:t>
            </a:r>
          </a:p>
          <a:p>
            <a:r>
              <a:rPr lang="ru-RU" dirty="0"/>
              <a:t>Группы: 3ПКС-120</a:t>
            </a:r>
          </a:p>
          <a:p>
            <a:r>
              <a:rPr lang="ru-RU" dirty="0"/>
              <a:t>Преподаватель</a:t>
            </a:r>
          </a:p>
          <a:p>
            <a:r>
              <a:rPr lang="ru-RU" dirty="0" err="1"/>
              <a:t>Сибирев</a:t>
            </a:r>
            <a:r>
              <a:rPr lang="ru-RU" dirty="0"/>
              <a:t> И.В.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7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31" y="378823"/>
            <a:ext cx="5917475" cy="6296297"/>
          </a:xfrm>
        </p:spPr>
        <p:txBody>
          <a:bodyPr>
            <a:normAutofit/>
          </a:bodyPr>
          <a:lstStyle/>
          <a:p>
            <a:r>
              <a:rPr lang="ru-RU" dirty="0"/>
              <a:t>Утилита </a:t>
            </a:r>
            <a:r>
              <a:rPr lang="ru-RU" b="1" dirty="0"/>
              <a:t>GETMAC.EXE</a:t>
            </a:r>
            <a:r>
              <a:rPr lang="ru-RU" dirty="0"/>
              <a:t> присутствует в операционных системах </a:t>
            </a:r>
            <a:r>
              <a:rPr lang="ru-RU" dirty="0" err="1"/>
              <a:t>Windows</a:t>
            </a:r>
            <a:r>
              <a:rPr lang="ru-RU" dirty="0"/>
              <a:t>, начиная с </a:t>
            </a:r>
            <a:r>
              <a:rPr lang="ru-RU" dirty="0" err="1"/>
              <a:t>Windows</a:t>
            </a:r>
            <a:r>
              <a:rPr lang="ru-RU" dirty="0"/>
              <a:t> XP </a:t>
            </a:r>
            <a:r>
              <a:rPr lang="ru-RU" dirty="0" err="1"/>
              <a:t>Professional</a:t>
            </a:r>
            <a:r>
              <a:rPr lang="ru-RU" dirty="0"/>
              <a:t> , и предназначена для отображения MAC-адресов ( физических или аппаратных адресов ) сетевых адаптеров локального или удаленного компьютера.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MAC-адрес представляет собой уникальный адрес длиной 6 байт, присваиваемый каждому сетевому устройству при производстве. В среде операционных систем семейства </a:t>
            </a:r>
            <a:r>
              <a:rPr lang="ru-RU" dirty="0" err="1"/>
              <a:t>Windows</a:t>
            </a:r>
            <a:r>
              <a:rPr lang="ru-RU" dirty="0"/>
              <a:t> принято отображение MAC-адреса в виде 16-ричных чисел для каждого из байтов, разделяемых символом </a:t>
            </a:r>
            <a:r>
              <a:rPr lang="ru-RU" b="1" dirty="0"/>
              <a:t>-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00-00-19-DF-C0-12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61" b="10696"/>
          <a:stretch/>
        </p:blipFill>
        <p:spPr>
          <a:xfrm>
            <a:off x="6524734" y="378823"/>
            <a:ext cx="5387755" cy="58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7565"/>
            <a:ext cx="6830882" cy="64138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Пример командной строки: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GETMAC [/S система [/U пользователь [/P пароль]]] [/FO формат] [/NH] [/V]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Параметры командной строки: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/S система</a:t>
            </a:r>
            <a:r>
              <a:rPr lang="ru-RU" dirty="0"/>
              <a:t> - Адрес или имя удаленного компьютера, к которому выполняется подключение.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/U домен\пользователь</a:t>
            </a:r>
            <a:r>
              <a:rPr lang="ru-RU" dirty="0"/>
              <a:t> - Пользовательский контекст, в котором будет выполняться команда.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/P пароль</a:t>
            </a:r>
            <a:r>
              <a:rPr lang="ru-RU" dirty="0"/>
              <a:t> - Пароль для этого пользовательского контекста. Выполняется запрос пароля, если он не задан.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/FO формат</a:t>
            </a:r>
            <a:r>
              <a:rPr lang="ru-RU" dirty="0"/>
              <a:t> - Формат, в котором следует отображать результаты запроса. Допустимые форматы: "TABLE", "LIST", "CSV".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/NH</a:t>
            </a:r>
            <a:r>
              <a:rPr lang="ru-RU" dirty="0"/>
              <a:t> - Указывает, что строка заголовков столбцов не должна отображаться в результирующем файле форматов TABLE и CSV.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/V</a:t>
            </a:r>
            <a:r>
              <a:rPr lang="ru-RU" dirty="0"/>
              <a:t> - Режим отображения подробной информации.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/?</a:t>
            </a:r>
            <a:r>
              <a:rPr lang="ru-RU" dirty="0"/>
              <a:t> - Вывод краткой справки.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882" y="779454"/>
            <a:ext cx="5361118" cy="45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0"/>
            <a:ext cx="12030891" cy="50683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Примеры использования: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GETMAC /FO </a:t>
            </a:r>
            <a:r>
              <a:rPr lang="ru-RU" b="1" dirty="0" err="1"/>
              <a:t>csv</a:t>
            </a:r>
            <a:r>
              <a:rPr lang="ru-RU" dirty="0"/>
              <a:t> - выдать информацию об аппаратных адресах всех сетевых адаптеров на данном компьютере в формате </a:t>
            </a:r>
            <a:r>
              <a:rPr lang="ru-RU" b="1" dirty="0"/>
              <a:t>CSV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GETMAC /S SERVER /FO LIST /V</a:t>
            </a:r>
            <a:r>
              <a:rPr lang="ru-RU" dirty="0"/>
              <a:t> - отобразить информацию о MAC-адресах удаленного компьютера с именем </a:t>
            </a:r>
            <a:r>
              <a:rPr lang="ru-RU" b="1" dirty="0"/>
              <a:t>SERVER</a:t>
            </a:r>
            <a:r>
              <a:rPr lang="ru-RU" dirty="0"/>
              <a:t> в виде подробного списка. При подключении к удаленному компьютеру используется учетная запись текущего пользователя.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GETMAC /S SERVER /U </a:t>
            </a:r>
            <a:r>
              <a:rPr lang="ru-RU" b="1" dirty="0" err="1"/>
              <a:t>domain</a:t>
            </a:r>
            <a:r>
              <a:rPr lang="ru-RU" b="1" dirty="0"/>
              <a:t>\</a:t>
            </a:r>
            <a:r>
              <a:rPr lang="ru-RU" b="1" dirty="0" err="1"/>
              <a:t>user</a:t>
            </a:r>
            <a:r>
              <a:rPr lang="ru-RU" b="1" dirty="0"/>
              <a:t> /P </a:t>
            </a:r>
            <a:r>
              <a:rPr lang="ru-RU" b="1" dirty="0" err="1"/>
              <a:t>password</a:t>
            </a:r>
            <a:r>
              <a:rPr lang="ru-RU" b="1" dirty="0"/>
              <a:t> /FO </a:t>
            </a:r>
            <a:r>
              <a:rPr lang="ru-RU" b="1" dirty="0" err="1"/>
              <a:t>list</a:t>
            </a:r>
            <a:r>
              <a:rPr lang="ru-RU" b="1" dirty="0"/>
              <a:t> /V</a:t>
            </a:r>
            <a:r>
              <a:rPr lang="ru-RU" dirty="0"/>
              <a:t> - то же, что и в предыдущем примере, но при доступе к удаленному компьютеру используется указанные имя пользователя и пароль.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GETMAC /S 192.168.1.1 /U </a:t>
            </a:r>
            <a:r>
              <a:rPr lang="ru-RU" b="1" dirty="0" err="1"/>
              <a:t>domain</a:t>
            </a:r>
            <a:r>
              <a:rPr lang="ru-RU" b="1" dirty="0"/>
              <a:t>\</a:t>
            </a:r>
            <a:r>
              <a:rPr lang="ru-RU" b="1" dirty="0" err="1"/>
              <a:t>user</a:t>
            </a:r>
            <a:r>
              <a:rPr lang="ru-RU" b="1" dirty="0"/>
              <a:t> /P </a:t>
            </a:r>
            <a:r>
              <a:rPr lang="ru-RU" b="1" dirty="0" err="1"/>
              <a:t>password</a:t>
            </a:r>
            <a:r>
              <a:rPr lang="ru-RU" b="1" dirty="0"/>
              <a:t> /FO </a:t>
            </a:r>
            <a:r>
              <a:rPr lang="ru-RU" b="1" dirty="0" err="1"/>
              <a:t>table</a:t>
            </a:r>
            <a:r>
              <a:rPr lang="ru-RU" b="1" dirty="0"/>
              <a:t> /NH</a:t>
            </a:r>
            <a:r>
              <a:rPr lang="ru-RU" dirty="0"/>
              <a:t> - то же, что и в предыдущем примере, но вместо имени удаленного компьютера используется его IP-адрес, и выводится информация в виде таблицы без полей заголовка.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GETMAC /FO LIST /V &gt; C:\mymac.txt</a:t>
            </a:r>
            <a:r>
              <a:rPr lang="ru-RU" dirty="0"/>
              <a:t> - выдать подробную информацию о MAC-адресах сетевых адаптеров данного компьютера в виде списка с записью результатов в текстовый файл </a:t>
            </a:r>
            <a:r>
              <a:rPr lang="ru-RU" b="1" dirty="0"/>
              <a:t>C:\mymac.txt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6" y="4829406"/>
            <a:ext cx="9656767" cy="18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363359"/>
            <a:ext cx="8534400" cy="3615267"/>
          </a:xfrm>
        </p:spPr>
        <p:txBody>
          <a:bodyPr/>
          <a:lstStyle/>
          <a:p>
            <a:r>
              <a:rPr lang="ru-RU" dirty="0"/>
              <a:t>Пример результатов выполнения команды: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Подключение: 192.168.1.10</a:t>
            </a:r>
            <a:br>
              <a:rPr lang="ru-RU" b="1" dirty="0"/>
            </a:br>
            <a:r>
              <a:rPr lang="ru-RU" b="1" dirty="0"/>
              <a:t>Сетевой адаптер: </a:t>
            </a:r>
            <a:r>
              <a:rPr lang="en-US" b="1" dirty="0"/>
              <a:t>Intel 8255x-based PCI Ethernet Adapter (10/100)</a:t>
            </a:r>
            <a:br>
              <a:rPr lang="en-US" b="1" dirty="0"/>
            </a:br>
            <a:r>
              <a:rPr lang="ru-RU" b="1" dirty="0"/>
              <a:t>Физический адрес: 00-02-</a:t>
            </a:r>
            <a:r>
              <a:rPr lang="en-US" b="1" dirty="0"/>
              <a:t>B3-48-14-8D</a:t>
            </a:r>
            <a:br>
              <a:rPr lang="en-US" b="1" dirty="0"/>
            </a:br>
            <a:r>
              <a:rPr lang="ru-RU" b="1" dirty="0"/>
              <a:t>Имя транспорта: \</a:t>
            </a:r>
            <a:r>
              <a:rPr lang="en-US" b="1" dirty="0"/>
              <a:t>Device\</a:t>
            </a:r>
            <a:r>
              <a:rPr lang="en-US" b="1" dirty="0" err="1"/>
              <a:t>Tcpip</a:t>
            </a:r>
            <a:r>
              <a:rPr lang="en-US" b="1" dirty="0"/>
              <a:t>_{5D7D68AD-3627-408C-8366-0D8922B67CAB}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56" y="3978626"/>
            <a:ext cx="745911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489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Команда GETMAC - отображение физического адреса сетевого адаптера (MAC-адреса)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GETMAC - отображение физического адреса сетевого адаптера (MAC-адреса) </dc:title>
  <dc:creator>Пользователь</dc:creator>
  <cp:lastModifiedBy>Пользователь</cp:lastModifiedBy>
  <cp:revision>1</cp:revision>
  <dcterms:created xsi:type="dcterms:W3CDTF">2023-03-27T16:55:41Z</dcterms:created>
  <dcterms:modified xsi:type="dcterms:W3CDTF">2023-03-27T17:02:30Z</dcterms:modified>
</cp:coreProperties>
</file>