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D7289-5EBF-4CFD-AB68-564EE6C3BFAD}" v="30" dt="2023-04-05T14:51:2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Ульяна Борушко" userId="0b6c7a5a5a6bd308" providerId="LiveId" clId="{9A5D7289-5EBF-4CFD-AB68-564EE6C3BFAD}"/>
    <pc:docChg chg="undo redo custSel addSld delSld modSld addMainMaster delMainMaster">
      <pc:chgData name="Ульяна Борушко" userId="0b6c7a5a5a6bd308" providerId="LiveId" clId="{9A5D7289-5EBF-4CFD-AB68-564EE6C3BFAD}" dt="2023-04-05T14:51:32.339" v="530" actId="113"/>
      <pc:docMkLst>
        <pc:docMk/>
      </pc:docMkLst>
      <pc:sldChg chg="addSp delSp modSp new mod setBg modClrScheme chgLayout">
        <pc:chgData name="Ульяна Борушко" userId="0b6c7a5a5a6bd308" providerId="LiveId" clId="{9A5D7289-5EBF-4CFD-AB68-564EE6C3BFAD}" dt="2023-04-05T14:18:09.501" v="121" actId="27614"/>
        <pc:sldMkLst>
          <pc:docMk/>
          <pc:sldMk cId="3716117429" sldId="256"/>
        </pc:sldMkLst>
        <pc:spChg chg="mod">
          <ac:chgData name="Ульяна Борушко" userId="0b6c7a5a5a6bd308" providerId="LiveId" clId="{9A5D7289-5EBF-4CFD-AB68-564EE6C3BFAD}" dt="2023-04-05T14:18:06.311" v="120" actId="26606"/>
          <ac:spMkLst>
            <pc:docMk/>
            <pc:sldMk cId="3716117429" sldId="256"/>
            <ac:spMk id="2" creationId="{D3399983-D91E-28B8-3987-74970B7CB183}"/>
          </ac:spMkLst>
        </pc:spChg>
        <pc:spChg chg="mod">
          <ac:chgData name="Ульяна Борушко" userId="0b6c7a5a5a6bd308" providerId="LiveId" clId="{9A5D7289-5EBF-4CFD-AB68-564EE6C3BFAD}" dt="2023-04-05T14:18:06.311" v="120" actId="26606"/>
          <ac:spMkLst>
            <pc:docMk/>
            <pc:sldMk cId="3716117429" sldId="256"/>
            <ac:spMk id="3" creationId="{B833AFD8-1AE1-D8A1-B2F9-994FC353B874}"/>
          </ac:spMkLst>
        </pc:spChg>
        <pc:spChg chg="add del">
          <ac:chgData name="Ульяна Борушко" userId="0b6c7a5a5a6bd308" providerId="LiveId" clId="{9A5D7289-5EBF-4CFD-AB68-564EE6C3BFAD}" dt="2023-04-05T14:18:05.117" v="117" actId="26606"/>
          <ac:spMkLst>
            <pc:docMk/>
            <pc:sldMk cId="3716117429" sldId="256"/>
            <ac:spMk id="9" creationId="{D7468962-6189-43AD-BB02-A6F88AD0E5B4}"/>
          </ac:spMkLst>
        </pc:spChg>
        <pc:spChg chg="add del">
          <ac:chgData name="Ульяна Борушко" userId="0b6c7a5a5a6bd308" providerId="LiveId" clId="{9A5D7289-5EBF-4CFD-AB68-564EE6C3BFAD}" dt="2023-04-05T14:18:05.117" v="117" actId="26606"/>
          <ac:spMkLst>
            <pc:docMk/>
            <pc:sldMk cId="3716117429" sldId="256"/>
            <ac:spMk id="11" creationId="{5BF2E68D-E9CA-4A00-AE2B-17BCDFABC383}"/>
          </ac:spMkLst>
        </pc:spChg>
        <pc:spChg chg="add del">
          <ac:chgData name="Ульяна Борушко" userId="0b6c7a5a5a6bd308" providerId="LiveId" clId="{9A5D7289-5EBF-4CFD-AB68-564EE6C3BFAD}" dt="2023-04-05T14:18:05.117" v="117" actId="26606"/>
          <ac:spMkLst>
            <pc:docMk/>
            <pc:sldMk cId="3716117429" sldId="256"/>
            <ac:spMk id="13" creationId="{7E1304CE-399E-4EFB-AC6F-CA3ABE76CD93}"/>
          </ac:spMkLst>
        </pc:spChg>
        <pc:spChg chg="add del">
          <ac:chgData name="Ульяна Борушко" userId="0b6c7a5a5a6bd308" providerId="LiveId" clId="{9A5D7289-5EBF-4CFD-AB68-564EE6C3BFAD}" dt="2023-04-05T14:18:06.215" v="119" actId="26606"/>
          <ac:spMkLst>
            <pc:docMk/>
            <pc:sldMk cId="3716117429" sldId="256"/>
            <ac:spMk id="21" creationId="{60220DBA-8988-4873-8FCD-3FFAC3CF13F6}"/>
          </ac:spMkLst>
        </pc:spChg>
        <pc:spChg chg="add">
          <ac:chgData name="Ульяна Борушко" userId="0b6c7a5a5a6bd308" providerId="LiveId" clId="{9A5D7289-5EBF-4CFD-AB68-564EE6C3BFAD}" dt="2023-04-05T14:18:06.311" v="120" actId="26606"/>
          <ac:spMkLst>
            <pc:docMk/>
            <pc:sldMk cId="3716117429" sldId="256"/>
            <ac:spMk id="27" creationId="{6CA2C65D-0168-1245-86C8-62A8A6F7B813}"/>
          </ac:spMkLst>
        </pc:spChg>
        <pc:spChg chg="add">
          <ac:chgData name="Ульяна Борушко" userId="0b6c7a5a5a6bd308" providerId="LiveId" clId="{9A5D7289-5EBF-4CFD-AB68-564EE6C3BFAD}" dt="2023-04-05T14:18:06.311" v="120" actId="26606"/>
          <ac:spMkLst>
            <pc:docMk/>
            <pc:sldMk cId="3716117429" sldId="256"/>
            <ac:spMk id="29" creationId="{4029224B-C0FC-EC47-B248-0D4271BC7FC3}"/>
          </ac:spMkLst>
        </pc:spChg>
        <pc:spChg chg="add">
          <ac:chgData name="Ульяна Борушко" userId="0b6c7a5a5a6bd308" providerId="LiveId" clId="{9A5D7289-5EBF-4CFD-AB68-564EE6C3BFAD}" dt="2023-04-05T14:18:06.311" v="120" actId="26606"/>
          <ac:spMkLst>
            <pc:docMk/>
            <pc:sldMk cId="3716117429" sldId="256"/>
            <ac:spMk id="30" creationId="{755E9273-3717-C94C-9BFF-75E87E47C46A}"/>
          </ac:spMkLst>
        </pc:spChg>
        <pc:picChg chg="add del">
          <ac:chgData name="Ульяна Борушко" userId="0b6c7a5a5a6bd308" providerId="LiveId" clId="{9A5D7289-5EBF-4CFD-AB68-564EE6C3BFAD}" dt="2023-04-05T14:18:01.092" v="115" actId="26606"/>
          <ac:picMkLst>
            <pc:docMk/>
            <pc:sldMk cId="3716117429" sldId="256"/>
            <ac:picMk id="4" creationId="{59A8F52B-8ABB-8C97-1E83-63A17118C62A}"/>
          </ac:picMkLst>
        </pc:picChg>
        <pc:picChg chg="add del">
          <ac:chgData name="Ульяна Борушко" userId="0b6c7a5a5a6bd308" providerId="LiveId" clId="{9A5D7289-5EBF-4CFD-AB68-564EE6C3BFAD}" dt="2023-04-05T14:18:05.117" v="117" actId="26606"/>
          <ac:picMkLst>
            <pc:docMk/>
            <pc:sldMk cId="3716117429" sldId="256"/>
            <ac:picMk id="6" creationId="{D2381E7D-A486-0688-5F5A-2C841049E6E2}"/>
          </ac:picMkLst>
        </pc:picChg>
        <pc:picChg chg="add del">
          <ac:chgData name="Ульяна Борушко" userId="0b6c7a5a5a6bd308" providerId="LiveId" clId="{9A5D7289-5EBF-4CFD-AB68-564EE6C3BFAD}" dt="2023-04-05T14:18:06.215" v="119" actId="26606"/>
          <ac:picMkLst>
            <pc:docMk/>
            <pc:sldMk cId="3716117429" sldId="256"/>
            <ac:picMk id="22" creationId="{F15DBDA1-FEAD-DEE8-80A2-D357BC3E1926}"/>
          </ac:picMkLst>
        </pc:picChg>
        <pc:picChg chg="add mod">
          <ac:chgData name="Ульяна Борушко" userId="0b6c7a5a5a6bd308" providerId="LiveId" clId="{9A5D7289-5EBF-4CFD-AB68-564EE6C3BFAD}" dt="2023-04-05T14:18:09.501" v="121" actId="27614"/>
          <ac:picMkLst>
            <pc:docMk/>
            <pc:sldMk cId="3716117429" sldId="256"/>
            <ac:picMk id="28" creationId="{EB1AC99C-A19D-32FA-2041-24D83F1A82F4}"/>
          </ac:picMkLst>
        </pc:picChg>
        <pc:cxnChg chg="add del">
          <ac:chgData name="Ульяна Борушко" userId="0b6c7a5a5a6bd308" providerId="LiveId" clId="{9A5D7289-5EBF-4CFD-AB68-564EE6C3BFAD}" dt="2023-04-05T14:18:05.117" v="117" actId="26606"/>
          <ac:cxnSpMkLst>
            <pc:docMk/>
            <pc:sldMk cId="3716117429" sldId="256"/>
            <ac:cxnSpMk id="15" creationId="{0B346787-55AA-410B-9763-FB4DF19D58B3}"/>
          </ac:cxnSpMkLst>
        </pc:cxnChg>
        <pc:cxnChg chg="add del">
          <ac:chgData name="Ульяна Борушко" userId="0b6c7a5a5a6bd308" providerId="LiveId" clId="{9A5D7289-5EBF-4CFD-AB68-564EE6C3BFAD}" dt="2023-04-05T14:18:05.117" v="117" actId="26606"/>
          <ac:cxnSpMkLst>
            <pc:docMk/>
            <pc:sldMk cId="3716117429" sldId="256"/>
            <ac:cxnSpMk id="17" creationId="{F74228F0-C94A-49D1-98AF-F8C229FF099F}"/>
          </ac:cxnSpMkLst>
        </pc:cxnChg>
        <pc:cxnChg chg="add del">
          <ac:chgData name="Ульяна Борушко" userId="0b6c7a5a5a6bd308" providerId="LiveId" clId="{9A5D7289-5EBF-4CFD-AB68-564EE6C3BFAD}" dt="2023-04-05T14:18:05.117" v="117" actId="26606"/>
          <ac:cxnSpMkLst>
            <pc:docMk/>
            <pc:sldMk cId="3716117429" sldId="256"/>
            <ac:cxnSpMk id="19" creationId="{9C5F0E5C-AB75-49D9-8D9B-727A524E402A}"/>
          </ac:cxnSpMkLst>
        </pc:cxnChg>
        <pc:cxnChg chg="add del">
          <ac:chgData name="Ульяна Борушко" userId="0b6c7a5a5a6bd308" providerId="LiveId" clId="{9A5D7289-5EBF-4CFD-AB68-564EE6C3BFAD}" dt="2023-04-05T14:18:06.215" v="119" actId="26606"/>
          <ac:cxnSpMkLst>
            <pc:docMk/>
            <pc:sldMk cId="3716117429" sldId="256"/>
            <ac:cxnSpMk id="23" creationId="{F1981B13-F880-47D1-BA19-C2C84FC75451}"/>
          </ac:cxnSpMkLst>
        </pc:cxnChg>
        <pc:cxnChg chg="add del">
          <ac:chgData name="Ульяна Борушко" userId="0b6c7a5a5a6bd308" providerId="LiveId" clId="{9A5D7289-5EBF-4CFD-AB68-564EE6C3BFAD}" dt="2023-04-05T14:18:06.215" v="119" actId="26606"/>
          <ac:cxnSpMkLst>
            <pc:docMk/>
            <pc:sldMk cId="3716117429" sldId="256"/>
            <ac:cxnSpMk id="24" creationId="{D9889C86-81F5-4E2B-A1BF-3DC57716B53F}"/>
          </ac:cxnSpMkLst>
        </pc:cxnChg>
        <pc:cxnChg chg="add del">
          <ac:chgData name="Ульяна Борушко" userId="0b6c7a5a5a6bd308" providerId="LiveId" clId="{9A5D7289-5EBF-4CFD-AB68-564EE6C3BFAD}" dt="2023-04-05T14:18:06.215" v="119" actId="26606"/>
          <ac:cxnSpMkLst>
            <pc:docMk/>
            <pc:sldMk cId="3716117429" sldId="256"/>
            <ac:cxnSpMk id="25" creationId="{0D1651B2-663F-4ED2-A7D2-9D74A5DFD19E}"/>
          </ac:cxnSpMkLst>
        </pc:cxnChg>
      </pc:sldChg>
      <pc:sldChg chg="addSp modSp new mod setBg">
        <pc:chgData name="Ульяна Борушко" userId="0b6c7a5a5a6bd308" providerId="LiveId" clId="{9A5D7289-5EBF-4CFD-AB68-564EE6C3BFAD}" dt="2023-04-05T14:23:50.597" v="149" actId="27614"/>
        <pc:sldMkLst>
          <pc:docMk/>
          <pc:sldMk cId="2417720441" sldId="257"/>
        </pc:sldMkLst>
        <pc:spChg chg="mod">
          <ac:chgData name="Ульяна Борушко" userId="0b6c7a5a5a6bd308" providerId="LiveId" clId="{9A5D7289-5EBF-4CFD-AB68-564EE6C3BFAD}" dt="2023-04-05T14:23:47.541" v="148" actId="26606"/>
          <ac:spMkLst>
            <pc:docMk/>
            <pc:sldMk cId="2417720441" sldId="257"/>
            <ac:spMk id="2" creationId="{17D12F4B-782B-A1DC-2DB5-98344D01B8D2}"/>
          </ac:spMkLst>
        </pc:spChg>
        <pc:spChg chg="mod">
          <ac:chgData name="Ульяна Борушко" userId="0b6c7a5a5a6bd308" providerId="LiveId" clId="{9A5D7289-5EBF-4CFD-AB68-564EE6C3BFAD}" dt="2023-04-05T14:23:47.541" v="148" actId="26606"/>
          <ac:spMkLst>
            <pc:docMk/>
            <pc:sldMk cId="2417720441" sldId="257"/>
            <ac:spMk id="3" creationId="{8C05F311-2D3D-EC01-CDF4-9C42BD43CD50}"/>
          </ac:spMkLst>
        </pc:spChg>
        <pc:spChg chg="add">
          <ac:chgData name="Ульяна Борушко" userId="0b6c7a5a5a6bd308" providerId="LiveId" clId="{9A5D7289-5EBF-4CFD-AB68-564EE6C3BFAD}" dt="2023-04-05T14:23:47.541" v="148" actId="26606"/>
          <ac:spMkLst>
            <pc:docMk/>
            <pc:sldMk cId="2417720441" sldId="257"/>
            <ac:spMk id="1031" creationId="{579E3846-8D0B-B14A-817A-7FAC9DDAB4D8}"/>
          </ac:spMkLst>
        </pc:spChg>
        <pc:spChg chg="add">
          <ac:chgData name="Ульяна Борушко" userId="0b6c7a5a5a6bd308" providerId="LiveId" clId="{9A5D7289-5EBF-4CFD-AB68-564EE6C3BFAD}" dt="2023-04-05T14:23:47.541" v="148" actId="26606"/>
          <ac:spMkLst>
            <pc:docMk/>
            <pc:sldMk cId="2417720441" sldId="257"/>
            <ac:spMk id="1033" creationId="{7B768144-4A9A-EF4F-89C6-859C48A1ADB8}"/>
          </ac:spMkLst>
        </pc:spChg>
        <pc:spChg chg="add">
          <ac:chgData name="Ульяна Борушко" userId="0b6c7a5a5a6bd308" providerId="LiveId" clId="{9A5D7289-5EBF-4CFD-AB68-564EE6C3BFAD}" dt="2023-04-05T14:23:47.541" v="148" actId="26606"/>
          <ac:spMkLst>
            <pc:docMk/>
            <pc:sldMk cId="2417720441" sldId="257"/>
            <ac:spMk id="1035" creationId="{233F0DEE-0C91-A94B-BED4-444EDE341B03}"/>
          </ac:spMkLst>
        </pc:spChg>
        <pc:picChg chg="add mod">
          <ac:chgData name="Ульяна Борушко" userId="0b6c7a5a5a6bd308" providerId="LiveId" clId="{9A5D7289-5EBF-4CFD-AB68-564EE6C3BFAD}" dt="2023-04-05T14:23:50.597" v="149" actId="27614"/>
          <ac:picMkLst>
            <pc:docMk/>
            <pc:sldMk cId="2417720441" sldId="257"/>
            <ac:picMk id="1026" creationId="{076B922C-13AC-EFB3-F42E-B1BBFB42EA7B}"/>
          </ac:picMkLst>
        </pc:picChg>
      </pc:sldChg>
      <pc:sldChg chg="addSp delSp modSp new del mod setBg">
        <pc:chgData name="Ульяна Борушко" userId="0b6c7a5a5a6bd308" providerId="LiveId" clId="{9A5D7289-5EBF-4CFD-AB68-564EE6C3BFAD}" dt="2023-04-05T14:25:13.963" v="176" actId="680"/>
        <pc:sldMkLst>
          <pc:docMk/>
          <pc:sldMk cId="416246924" sldId="258"/>
        </pc:sldMkLst>
        <pc:spChg chg="mod">
          <ac:chgData name="Ульяна Борушко" userId="0b6c7a5a5a6bd308" providerId="LiveId" clId="{9A5D7289-5EBF-4CFD-AB68-564EE6C3BFAD}" dt="2023-04-05T14:25:13.433" v="175" actId="20577"/>
          <ac:spMkLst>
            <pc:docMk/>
            <pc:sldMk cId="416246924" sldId="258"/>
            <ac:spMk id="2" creationId="{F57E4DCC-7E64-4EA6-C8D7-FC2DABBCBF70}"/>
          </ac:spMkLst>
        </pc:spChg>
        <pc:spChg chg="add del mod">
          <ac:chgData name="Ульяна Борушко" userId="0b6c7a5a5a6bd308" providerId="LiveId" clId="{9A5D7289-5EBF-4CFD-AB68-564EE6C3BFAD}" dt="2023-04-05T14:25:12.921" v="174" actId="5793"/>
          <ac:spMkLst>
            <pc:docMk/>
            <pc:sldMk cId="416246924" sldId="258"/>
            <ac:spMk id="3" creationId="{45AC8860-FB68-F2F9-FFF0-F632B8ABAE9D}"/>
          </ac:spMkLst>
        </pc:spChg>
        <pc:spChg chg="add del">
          <ac:chgData name="Ульяна Борушко" userId="0b6c7a5a5a6bd308" providerId="LiveId" clId="{9A5D7289-5EBF-4CFD-AB68-564EE6C3BFAD}" dt="2023-04-05T14:25:12.001" v="172"/>
          <ac:spMkLst>
            <pc:docMk/>
            <pc:sldMk cId="416246924" sldId="258"/>
            <ac:spMk id="4" creationId="{268C248D-72B8-6709-091D-B564EF02D050}"/>
          </ac:spMkLst>
        </pc:spChg>
        <pc:spChg chg="add del mod">
          <ac:chgData name="Ульяна Борушко" userId="0b6c7a5a5a6bd308" providerId="LiveId" clId="{9A5D7289-5EBF-4CFD-AB68-564EE6C3BFAD}" dt="2023-04-05T14:25:07.238" v="171" actId="478"/>
          <ac:spMkLst>
            <pc:docMk/>
            <pc:sldMk cId="416246924" sldId="258"/>
            <ac:spMk id="5" creationId="{1BFCF675-0179-49E2-08A1-DF78D47C28EC}"/>
          </ac:spMkLst>
        </pc:spChg>
        <pc:spChg chg="add del">
          <ac:chgData name="Ульяна Борушко" userId="0b6c7a5a5a6bd308" providerId="LiveId" clId="{9A5D7289-5EBF-4CFD-AB68-564EE6C3BFAD}" dt="2023-04-05T14:24:23.733" v="164" actId="26606"/>
          <ac:spMkLst>
            <pc:docMk/>
            <pc:sldMk cId="416246924" sldId="258"/>
            <ac:spMk id="8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24:23.733" v="164" actId="26606"/>
          <ac:spMkLst>
            <pc:docMk/>
            <pc:sldMk cId="416246924" sldId="258"/>
            <ac:spMk id="10" creationId="{DCA5172B-100A-154D-8648-280629D67DD0}"/>
          </ac:spMkLst>
        </pc:spChg>
        <pc:spChg chg="add del">
          <ac:chgData name="Ульяна Борушко" userId="0b6c7a5a5a6bd308" providerId="LiveId" clId="{9A5D7289-5EBF-4CFD-AB68-564EE6C3BFAD}" dt="2023-04-05T14:24:23.733" v="164" actId="26606"/>
          <ac:spMkLst>
            <pc:docMk/>
            <pc:sldMk cId="416246924" sldId="258"/>
            <ac:spMk id="12" creationId="{E1A46910-B0B9-AA41-9122-72DC51D5C6F5}"/>
          </ac:spMkLst>
        </pc:spChg>
        <pc:spChg chg="add del">
          <ac:chgData name="Ульяна Борушко" userId="0b6c7a5a5a6bd308" providerId="LiveId" clId="{9A5D7289-5EBF-4CFD-AB68-564EE6C3BFAD}" dt="2023-04-05T14:24:23.733" v="164" actId="26606"/>
          <ac:spMkLst>
            <pc:docMk/>
            <pc:sldMk cId="416246924" sldId="258"/>
            <ac:spMk id="14" creationId="{A7294AEB-C3D1-D646-8023-869DDDBE9079}"/>
          </ac:spMkLst>
        </pc:spChg>
        <pc:spChg chg="add del">
          <ac:chgData name="Ульяна Борушко" userId="0b6c7a5a5a6bd308" providerId="LiveId" clId="{9A5D7289-5EBF-4CFD-AB68-564EE6C3BFAD}" dt="2023-04-05T14:24:27.050" v="166" actId="26606"/>
          <ac:spMkLst>
            <pc:docMk/>
            <pc:sldMk cId="416246924" sldId="258"/>
            <ac:spMk id="16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24:27.050" v="166" actId="26606"/>
          <ac:spMkLst>
            <pc:docMk/>
            <pc:sldMk cId="416246924" sldId="258"/>
            <ac:spMk id="17" creationId="{BFE11F32-4970-9344-8DCB-74356B3125CF}"/>
          </ac:spMkLst>
        </pc:spChg>
        <pc:spChg chg="add del">
          <ac:chgData name="Ульяна Борушко" userId="0b6c7a5a5a6bd308" providerId="LiveId" clId="{9A5D7289-5EBF-4CFD-AB68-564EE6C3BFAD}" dt="2023-04-05T14:24:27.050" v="166" actId="26606"/>
          <ac:spMkLst>
            <pc:docMk/>
            <pc:sldMk cId="416246924" sldId="258"/>
            <ac:spMk id="18" creationId="{16FF562B-6BB4-A942-A885-340D8F0E4BBE}"/>
          </ac:spMkLst>
        </pc:spChg>
        <pc:spChg chg="add del">
          <ac:chgData name="Ульяна Борушко" userId="0b6c7a5a5a6bd308" providerId="LiveId" clId="{9A5D7289-5EBF-4CFD-AB68-564EE6C3BFAD}" dt="2023-04-05T14:24:27.050" v="166" actId="26606"/>
          <ac:spMkLst>
            <pc:docMk/>
            <pc:sldMk cId="416246924" sldId="258"/>
            <ac:spMk id="19" creationId="{DCA5172B-100A-154D-8648-280629D67DD0}"/>
          </ac:spMkLst>
        </pc:spChg>
      </pc:sldChg>
      <pc:sldChg chg="addSp delSp modSp new mod setBg setClrOvrMap">
        <pc:chgData name="Ульяна Борушко" userId="0b6c7a5a5a6bd308" providerId="LiveId" clId="{9A5D7289-5EBF-4CFD-AB68-564EE6C3BFAD}" dt="2023-04-05T14:26:12.551" v="202" actId="26606"/>
        <pc:sldMkLst>
          <pc:docMk/>
          <pc:sldMk cId="2158244225" sldId="258"/>
        </pc:sldMkLst>
        <pc:spChg chg="mo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2" creationId="{12E187DD-26D3-1A4B-22B5-18F16001A543}"/>
          </ac:spMkLst>
        </pc:spChg>
        <pc:spChg chg="mo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3" creationId="{40C3E537-9516-0840-5EE6-3CB172BD7F19}"/>
          </ac:spMkLst>
        </pc:spChg>
        <pc:spChg chg="ad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3078" creationId="{F367E596-6364-884D-8ECA-DABD757BD267}"/>
          </ac:spMkLst>
        </pc:spChg>
        <pc:spChg chg="ad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3079" creationId="{6C7511A4-6FBF-0246-AB44-3B819A707DED}"/>
          </ac:spMkLst>
        </pc:spChg>
        <pc:spChg chg="ad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3080" creationId="{17857F1F-17F7-9144-8BBA-AD63FC0AA6A3}"/>
          </ac:spMkLst>
        </pc:spChg>
        <pc:spChg chg="add del">
          <ac:chgData name="Ульяна Борушко" userId="0b6c7a5a5a6bd308" providerId="LiveId" clId="{9A5D7289-5EBF-4CFD-AB68-564EE6C3BFAD}" dt="2023-04-05T14:26:09.652" v="200" actId="26606"/>
          <ac:spMkLst>
            <pc:docMk/>
            <pc:sldMk cId="2158244225" sldId="258"/>
            <ac:spMk id="3081" creationId="{F367E596-6364-884D-8ECA-DABD757BD267}"/>
          </ac:spMkLst>
        </pc:spChg>
        <pc:spChg chg="add">
          <ac:chgData name="Ульяна Борушко" userId="0b6c7a5a5a6bd308" providerId="LiveId" clId="{9A5D7289-5EBF-4CFD-AB68-564EE6C3BFAD}" dt="2023-04-05T14:26:12.551" v="202" actId="26606"/>
          <ac:spMkLst>
            <pc:docMk/>
            <pc:sldMk cId="2158244225" sldId="258"/>
            <ac:spMk id="3082" creationId="{8D56D3E8-B102-DF4E-8F6F-48B290222219}"/>
          </ac:spMkLst>
        </pc:spChg>
        <pc:spChg chg="add del">
          <ac:chgData name="Ульяна Борушко" userId="0b6c7a5a5a6bd308" providerId="LiveId" clId="{9A5D7289-5EBF-4CFD-AB68-564EE6C3BFAD}" dt="2023-04-05T14:26:09.652" v="200" actId="26606"/>
          <ac:spMkLst>
            <pc:docMk/>
            <pc:sldMk cId="2158244225" sldId="258"/>
            <ac:spMk id="3083" creationId="{6C7511A4-6FBF-0246-AB44-3B819A707DED}"/>
          </ac:spMkLst>
        </pc:spChg>
        <pc:spChg chg="add del">
          <ac:chgData name="Ульяна Борушко" userId="0b6c7a5a5a6bd308" providerId="LiveId" clId="{9A5D7289-5EBF-4CFD-AB68-564EE6C3BFAD}" dt="2023-04-05T14:26:09.652" v="200" actId="26606"/>
          <ac:spMkLst>
            <pc:docMk/>
            <pc:sldMk cId="2158244225" sldId="258"/>
            <ac:spMk id="3085" creationId="{17857F1F-17F7-9144-8BBA-AD63FC0AA6A3}"/>
          </ac:spMkLst>
        </pc:spChg>
        <pc:spChg chg="add del">
          <ac:chgData name="Ульяна Борушко" userId="0b6c7a5a5a6bd308" providerId="LiveId" clId="{9A5D7289-5EBF-4CFD-AB68-564EE6C3BFAD}" dt="2023-04-05T14:26:09.652" v="200" actId="26606"/>
          <ac:spMkLst>
            <pc:docMk/>
            <pc:sldMk cId="2158244225" sldId="258"/>
            <ac:spMk id="3087" creationId="{8D56D3E8-B102-DF4E-8F6F-48B290222219}"/>
          </ac:spMkLst>
        </pc:spChg>
        <pc:picChg chg="add del mod">
          <ac:chgData name="Ульяна Борушко" userId="0b6c7a5a5a6bd308" providerId="LiveId" clId="{9A5D7289-5EBF-4CFD-AB68-564EE6C3BFAD}" dt="2023-04-05T14:25:49.597" v="194"/>
          <ac:picMkLst>
            <pc:docMk/>
            <pc:sldMk cId="2158244225" sldId="258"/>
            <ac:picMk id="3074" creationId="{96ACFE52-128A-5913-BBCB-97EC24E982F1}"/>
          </ac:picMkLst>
        </pc:picChg>
        <pc:picChg chg="add mod ord">
          <ac:chgData name="Ульяна Борушко" userId="0b6c7a5a5a6bd308" providerId="LiveId" clId="{9A5D7289-5EBF-4CFD-AB68-564EE6C3BFAD}" dt="2023-04-05T14:26:12.551" v="202" actId="26606"/>
          <ac:picMkLst>
            <pc:docMk/>
            <pc:sldMk cId="2158244225" sldId="258"/>
            <ac:picMk id="3076" creationId="{59D63113-93AF-687B-E9A7-F803C3E4F2E6}"/>
          </ac:picMkLst>
        </pc:picChg>
      </pc:sldChg>
      <pc:sldChg chg="addSp delSp modSp new mod setBg">
        <pc:chgData name="Ульяна Борушко" userId="0b6c7a5a5a6bd308" providerId="LiveId" clId="{9A5D7289-5EBF-4CFD-AB68-564EE6C3BFAD}" dt="2023-04-05T14:30:39.883" v="282" actId="1076"/>
        <pc:sldMkLst>
          <pc:docMk/>
          <pc:sldMk cId="2207441227" sldId="259"/>
        </pc:sldMkLst>
        <pc:spChg chg="mod">
          <ac:chgData name="Ульяна Борушко" userId="0b6c7a5a5a6bd308" providerId="LiveId" clId="{9A5D7289-5EBF-4CFD-AB68-564EE6C3BFAD}" dt="2023-04-05T14:30:31.537" v="281" actId="26606"/>
          <ac:spMkLst>
            <pc:docMk/>
            <pc:sldMk cId="2207441227" sldId="259"/>
            <ac:spMk id="2" creationId="{0AB709CE-1DA8-AFBE-E709-A35488796073}"/>
          </ac:spMkLst>
        </pc:spChg>
        <pc:spChg chg="mod">
          <ac:chgData name="Ульяна Борушко" userId="0b6c7a5a5a6bd308" providerId="LiveId" clId="{9A5D7289-5EBF-4CFD-AB68-564EE6C3BFAD}" dt="2023-04-05T14:30:31.537" v="281" actId="26606"/>
          <ac:spMkLst>
            <pc:docMk/>
            <pc:sldMk cId="2207441227" sldId="259"/>
            <ac:spMk id="3" creationId="{131399A9-4F24-E3EF-E8B9-D1F4E24BDE6D}"/>
          </ac:spMkLst>
        </pc:spChg>
        <pc:spChg chg="add del">
          <ac:chgData name="Ульяна Борушко" userId="0b6c7a5a5a6bd308" providerId="LiveId" clId="{9A5D7289-5EBF-4CFD-AB68-564EE6C3BFAD}" dt="2023-04-05T14:28:04.134" v="243" actId="26606"/>
          <ac:spMkLst>
            <pc:docMk/>
            <pc:sldMk cId="2207441227" sldId="259"/>
            <ac:spMk id="10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0:23.848" v="275" actId="26606"/>
          <ac:spMkLst>
            <pc:docMk/>
            <pc:sldMk cId="2207441227" sldId="259"/>
            <ac:spMk id="11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28:04.134" v="243" actId="26606"/>
          <ac:spMkLst>
            <pc:docMk/>
            <pc:sldMk cId="2207441227" sldId="259"/>
            <ac:spMk id="12" creationId="{7B768144-4A9A-EF4F-89C6-859C48A1ADB8}"/>
          </ac:spMkLst>
        </pc:spChg>
        <pc:spChg chg="add del">
          <ac:chgData name="Ульяна Борушко" userId="0b6c7a5a5a6bd308" providerId="LiveId" clId="{9A5D7289-5EBF-4CFD-AB68-564EE6C3BFAD}" dt="2023-04-05T14:28:04.134" v="243" actId="26606"/>
          <ac:spMkLst>
            <pc:docMk/>
            <pc:sldMk cId="2207441227" sldId="259"/>
            <ac:spMk id="14" creationId="{233F0DEE-0C91-A94B-BED4-444EDE341B03}"/>
          </ac:spMkLst>
        </pc:spChg>
        <pc:spChg chg="add del">
          <ac:chgData name="Ульяна Борушко" userId="0b6c7a5a5a6bd308" providerId="LiveId" clId="{9A5D7289-5EBF-4CFD-AB68-564EE6C3BFAD}" dt="2023-04-05T14:30:23.848" v="275" actId="26606"/>
          <ac:spMkLst>
            <pc:docMk/>
            <pc:sldMk cId="2207441227" sldId="259"/>
            <ac:spMk id="16" creationId="{A12C7CBA-A034-9548-BC45-D37C25C0087C}"/>
          </ac:spMkLst>
        </pc:spChg>
        <pc:spChg chg="add del">
          <ac:chgData name="Ульяна Борушко" userId="0b6c7a5a5a6bd308" providerId="LiveId" clId="{9A5D7289-5EBF-4CFD-AB68-564EE6C3BFAD}" dt="2023-04-05T14:30:23.848" v="275" actId="26606"/>
          <ac:spMkLst>
            <pc:docMk/>
            <pc:sldMk cId="2207441227" sldId="259"/>
            <ac:spMk id="18" creationId="{5449ED22-D9F5-F848-A98A-7181D4EE7A7B}"/>
          </ac:spMkLst>
        </pc:spChg>
        <pc:spChg chg="add del">
          <ac:chgData name="Ульяна Борушко" userId="0b6c7a5a5a6bd308" providerId="LiveId" clId="{9A5D7289-5EBF-4CFD-AB68-564EE6C3BFAD}" dt="2023-04-05T14:30:25.982" v="277" actId="26606"/>
          <ac:spMkLst>
            <pc:docMk/>
            <pc:sldMk cId="2207441227" sldId="259"/>
            <ac:spMk id="20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0:25.982" v="277" actId="26606"/>
          <ac:spMkLst>
            <pc:docMk/>
            <pc:sldMk cId="2207441227" sldId="259"/>
            <ac:spMk id="21" creationId="{EAB1217A-7C36-3A41-8536-BC68C4521095}"/>
          </ac:spMkLst>
        </pc:spChg>
        <pc:spChg chg="add del">
          <ac:chgData name="Ульяна Борушко" userId="0b6c7a5a5a6bd308" providerId="LiveId" clId="{9A5D7289-5EBF-4CFD-AB68-564EE6C3BFAD}" dt="2023-04-05T14:30:25.982" v="277" actId="26606"/>
          <ac:spMkLst>
            <pc:docMk/>
            <pc:sldMk cId="2207441227" sldId="259"/>
            <ac:spMk id="22" creationId="{DCA5172B-100A-154D-8648-280629D67DD0}"/>
          </ac:spMkLst>
        </pc:spChg>
        <pc:spChg chg="add del">
          <ac:chgData name="Ульяна Борушко" userId="0b6c7a5a5a6bd308" providerId="LiveId" clId="{9A5D7289-5EBF-4CFD-AB68-564EE6C3BFAD}" dt="2023-04-05T14:30:26.737" v="279" actId="26606"/>
          <ac:spMkLst>
            <pc:docMk/>
            <pc:sldMk cId="2207441227" sldId="259"/>
            <ac:spMk id="24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0:26.737" v="279" actId="26606"/>
          <ac:spMkLst>
            <pc:docMk/>
            <pc:sldMk cId="2207441227" sldId="259"/>
            <ac:spMk id="25" creationId="{A12C7CBA-A034-9548-BC45-D37C25C0087C}"/>
          </ac:spMkLst>
        </pc:spChg>
        <pc:spChg chg="add del">
          <ac:chgData name="Ульяна Борушко" userId="0b6c7a5a5a6bd308" providerId="LiveId" clId="{9A5D7289-5EBF-4CFD-AB68-564EE6C3BFAD}" dt="2023-04-05T14:30:26.737" v="279" actId="26606"/>
          <ac:spMkLst>
            <pc:docMk/>
            <pc:sldMk cId="2207441227" sldId="259"/>
            <ac:spMk id="26" creationId="{5449ED22-D9F5-F848-A98A-7181D4EE7A7B}"/>
          </ac:spMkLst>
        </pc:spChg>
        <pc:spChg chg="add del">
          <ac:chgData name="Ульяна Борушко" userId="0b6c7a5a5a6bd308" providerId="LiveId" clId="{9A5D7289-5EBF-4CFD-AB68-564EE6C3BFAD}" dt="2023-04-05T14:30:31.537" v="281" actId="26606"/>
          <ac:spMkLst>
            <pc:docMk/>
            <pc:sldMk cId="2207441227" sldId="259"/>
            <ac:spMk id="28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0:31.537" v="281" actId="26606"/>
          <ac:spMkLst>
            <pc:docMk/>
            <pc:sldMk cId="2207441227" sldId="259"/>
            <ac:spMk id="29" creationId="{EAB1217A-7C36-3A41-8536-BC68C4521095}"/>
          </ac:spMkLst>
        </pc:spChg>
        <pc:spChg chg="add del">
          <ac:chgData name="Ульяна Борушко" userId="0b6c7a5a5a6bd308" providerId="LiveId" clId="{9A5D7289-5EBF-4CFD-AB68-564EE6C3BFAD}" dt="2023-04-05T14:30:31.537" v="281" actId="26606"/>
          <ac:spMkLst>
            <pc:docMk/>
            <pc:sldMk cId="2207441227" sldId="259"/>
            <ac:spMk id="30" creationId="{DCA5172B-100A-154D-8648-280629D67DD0}"/>
          </ac:spMkLst>
        </pc:spChg>
        <pc:picChg chg="add mod ord modCrop">
          <ac:chgData name="Ульяна Борушко" userId="0b6c7a5a5a6bd308" providerId="LiveId" clId="{9A5D7289-5EBF-4CFD-AB68-564EE6C3BFAD}" dt="2023-04-05T14:30:39.883" v="282" actId="1076"/>
          <ac:picMkLst>
            <pc:docMk/>
            <pc:sldMk cId="2207441227" sldId="259"/>
            <ac:picMk id="5" creationId="{1907409E-BF0B-57A8-906C-ED01AC81FD13}"/>
          </ac:picMkLst>
        </pc:picChg>
        <pc:picChg chg="add mod">
          <ac:chgData name="Ульяна Борушко" userId="0b6c7a5a5a6bd308" providerId="LiveId" clId="{9A5D7289-5EBF-4CFD-AB68-564EE6C3BFAD}" dt="2023-04-05T14:30:31.537" v="281" actId="26606"/>
          <ac:picMkLst>
            <pc:docMk/>
            <pc:sldMk cId="2207441227" sldId="259"/>
            <ac:picMk id="7" creationId="{230EDF88-FB25-382A-CAFC-6153FE6982B5}"/>
          </ac:picMkLst>
        </pc:picChg>
        <pc:picChg chg="add mod">
          <ac:chgData name="Ульяна Борушко" userId="0b6c7a5a5a6bd308" providerId="LiveId" clId="{9A5D7289-5EBF-4CFD-AB68-564EE6C3BFAD}" dt="2023-04-05T14:30:31.537" v="281" actId="26606"/>
          <ac:picMkLst>
            <pc:docMk/>
            <pc:sldMk cId="2207441227" sldId="259"/>
            <ac:picMk id="9" creationId="{D0F093A0-ACC5-A632-B149-570291A81E42}"/>
          </ac:picMkLst>
        </pc:picChg>
      </pc:sldChg>
      <pc:sldChg chg="addSp delSp modSp new del mod setBg setClrOvrMap">
        <pc:chgData name="Ульяна Борушко" userId="0b6c7a5a5a6bd308" providerId="LiveId" clId="{9A5D7289-5EBF-4CFD-AB68-564EE6C3BFAD}" dt="2023-04-05T14:46:02.777" v="449" actId="47"/>
        <pc:sldMkLst>
          <pc:docMk/>
          <pc:sldMk cId="1456687383" sldId="260"/>
        </pc:sldMkLst>
        <pc:spChg chg="del mod">
          <ac:chgData name="Ульяна Борушко" userId="0b6c7a5a5a6bd308" providerId="LiveId" clId="{9A5D7289-5EBF-4CFD-AB68-564EE6C3BFAD}" dt="2023-04-05T14:31:08.344" v="284" actId="478"/>
          <ac:spMkLst>
            <pc:docMk/>
            <pc:sldMk cId="1456687383" sldId="260"/>
            <ac:spMk id="2" creationId="{EE7D6DDC-BDCB-0A10-89FB-B9D715F68046}"/>
          </ac:spMkLst>
        </pc:spChg>
        <pc:spChg chg="mod ord">
          <ac:chgData name="Ульяна Борушко" userId="0b6c7a5a5a6bd308" providerId="LiveId" clId="{9A5D7289-5EBF-4CFD-AB68-564EE6C3BFAD}" dt="2023-04-05T14:36:02.635" v="385" actId="403"/>
          <ac:spMkLst>
            <pc:docMk/>
            <pc:sldMk cId="1456687383" sldId="260"/>
            <ac:spMk id="3" creationId="{B598585C-0E82-98D9-D5CF-60BFADD5DDFD}"/>
          </ac:spMkLst>
        </pc:spChg>
        <pc:spChg chg="add">
          <ac:chgData name="Ульяна Борушко" userId="0b6c7a5a5a6bd308" providerId="LiveId" clId="{9A5D7289-5EBF-4CFD-AB68-564EE6C3BFAD}" dt="2023-04-05T14:35:39.307" v="371" actId="26606"/>
          <ac:spMkLst>
            <pc:docMk/>
            <pc:sldMk cId="1456687383" sldId="260"/>
            <ac:spMk id="5127" creationId="{F367E596-6364-884D-8ECA-DABD757BD267}"/>
          </ac:spMkLst>
        </pc:spChg>
        <pc:spChg chg="add">
          <ac:chgData name="Ульяна Борушко" userId="0b6c7a5a5a6bd308" providerId="LiveId" clId="{9A5D7289-5EBF-4CFD-AB68-564EE6C3BFAD}" dt="2023-04-05T14:35:39.307" v="371" actId="26606"/>
          <ac:spMkLst>
            <pc:docMk/>
            <pc:sldMk cId="1456687383" sldId="260"/>
            <ac:spMk id="5129" creationId="{6C7511A4-6FBF-0246-AB44-3B819A707DED}"/>
          </ac:spMkLst>
        </pc:spChg>
        <pc:spChg chg="add">
          <ac:chgData name="Ульяна Борушко" userId="0b6c7a5a5a6bd308" providerId="LiveId" clId="{9A5D7289-5EBF-4CFD-AB68-564EE6C3BFAD}" dt="2023-04-05T14:35:39.307" v="371" actId="26606"/>
          <ac:spMkLst>
            <pc:docMk/>
            <pc:sldMk cId="1456687383" sldId="260"/>
            <ac:spMk id="5131" creationId="{17857F1F-17F7-9144-8BBA-AD63FC0AA6A3}"/>
          </ac:spMkLst>
        </pc:spChg>
        <pc:spChg chg="add">
          <ac:chgData name="Ульяна Борушко" userId="0b6c7a5a5a6bd308" providerId="LiveId" clId="{9A5D7289-5EBF-4CFD-AB68-564EE6C3BFAD}" dt="2023-04-05T14:35:39.307" v="371" actId="26606"/>
          <ac:spMkLst>
            <pc:docMk/>
            <pc:sldMk cId="1456687383" sldId="260"/>
            <ac:spMk id="5133" creationId="{8D56D3E8-B102-DF4E-8F6F-48B290222219}"/>
          </ac:spMkLst>
        </pc:spChg>
        <pc:picChg chg="add mod">
          <ac:chgData name="Ульяна Борушко" userId="0b6c7a5a5a6bd308" providerId="LiveId" clId="{9A5D7289-5EBF-4CFD-AB68-564EE6C3BFAD}" dt="2023-04-05T14:35:39.307" v="371" actId="26606"/>
          <ac:picMkLst>
            <pc:docMk/>
            <pc:sldMk cId="1456687383" sldId="260"/>
            <ac:picMk id="5122" creationId="{D187AC3A-CCD1-D8FE-4FFC-4285EDA30CBE}"/>
          </ac:picMkLst>
        </pc:picChg>
      </pc:sldChg>
      <pc:sldChg chg="addSp delSp modSp add del mod setBg setClrOvrMap">
        <pc:chgData name="Ульяна Борушко" userId="0b6c7a5a5a6bd308" providerId="LiveId" clId="{9A5D7289-5EBF-4CFD-AB68-564EE6C3BFAD}" dt="2023-04-05T14:36:23.320" v="387" actId="2696"/>
        <pc:sldMkLst>
          <pc:docMk/>
          <pc:sldMk cId="790499064" sldId="261"/>
        </pc:sldMkLst>
        <pc:spChg chg="mod ord">
          <ac:chgData name="Ульяна Борушко" userId="0b6c7a5a5a6bd308" providerId="LiveId" clId="{9A5D7289-5EBF-4CFD-AB68-564EE6C3BFAD}" dt="2023-04-05T14:34:42.468" v="360" actId="26606"/>
          <ac:spMkLst>
            <pc:docMk/>
            <pc:sldMk cId="790499064" sldId="261"/>
            <ac:spMk id="3" creationId="{B598585C-0E82-98D9-D5CF-60BFADD5DDFD}"/>
          </ac:spMkLst>
        </pc:spChg>
        <pc:spChg chg="add del">
          <ac:chgData name="Ульяна Борушко" userId="0b6c7a5a5a6bd308" providerId="LiveId" clId="{9A5D7289-5EBF-4CFD-AB68-564EE6C3BFAD}" dt="2023-04-05T14:34:31.246" v="348" actId="26606"/>
          <ac:spMkLst>
            <pc:docMk/>
            <pc:sldMk cId="790499064" sldId="261"/>
            <ac:spMk id="4103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4:31.246" v="348" actId="26606"/>
          <ac:spMkLst>
            <pc:docMk/>
            <pc:sldMk cId="790499064" sldId="261"/>
            <ac:spMk id="4105" creationId="{BE50E7BE-734F-224D-B03E-074DE1D12480}"/>
          </ac:spMkLst>
        </pc:spChg>
        <pc:spChg chg="add del">
          <ac:chgData name="Ульяна Борушко" userId="0b6c7a5a5a6bd308" providerId="LiveId" clId="{9A5D7289-5EBF-4CFD-AB68-564EE6C3BFAD}" dt="2023-04-05T14:34:31.246" v="348" actId="26606"/>
          <ac:spMkLst>
            <pc:docMk/>
            <pc:sldMk cId="790499064" sldId="261"/>
            <ac:spMk id="4107" creationId="{DCA5172B-100A-154D-8648-280629D67DD0}"/>
          </ac:spMkLst>
        </pc:spChg>
        <pc:spChg chg="add del">
          <ac:chgData name="Ульяна Борушко" userId="0b6c7a5a5a6bd308" providerId="LiveId" clId="{9A5D7289-5EBF-4CFD-AB68-564EE6C3BFAD}" dt="2023-04-05T14:34:31.864" v="350" actId="26606"/>
          <ac:spMkLst>
            <pc:docMk/>
            <pc:sldMk cId="790499064" sldId="261"/>
            <ac:spMk id="4109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4:31.864" v="350" actId="26606"/>
          <ac:spMkLst>
            <pc:docMk/>
            <pc:sldMk cId="790499064" sldId="261"/>
            <ac:spMk id="4110" creationId="{7B768144-4A9A-EF4F-89C6-859C48A1ADB8}"/>
          </ac:spMkLst>
        </pc:spChg>
        <pc:spChg chg="add del">
          <ac:chgData name="Ульяна Борушко" userId="0b6c7a5a5a6bd308" providerId="LiveId" clId="{9A5D7289-5EBF-4CFD-AB68-564EE6C3BFAD}" dt="2023-04-05T14:34:31.864" v="350" actId="26606"/>
          <ac:spMkLst>
            <pc:docMk/>
            <pc:sldMk cId="790499064" sldId="261"/>
            <ac:spMk id="4111" creationId="{233F0DEE-0C91-A94B-BED4-444EDE341B03}"/>
          </ac:spMkLst>
        </pc:spChg>
        <pc:spChg chg="add del">
          <ac:chgData name="Ульяна Борушко" userId="0b6c7a5a5a6bd308" providerId="LiveId" clId="{9A5D7289-5EBF-4CFD-AB68-564EE6C3BFAD}" dt="2023-04-05T14:34:35.069" v="352" actId="26606"/>
          <ac:spMkLst>
            <pc:docMk/>
            <pc:sldMk cId="790499064" sldId="261"/>
            <ac:spMk id="4113" creationId="{F367E596-6364-884D-8ECA-DABD757BD267}"/>
          </ac:spMkLst>
        </pc:spChg>
        <pc:spChg chg="add del">
          <ac:chgData name="Ульяна Борушко" userId="0b6c7a5a5a6bd308" providerId="LiveId" clId="{9A5D7289-5EBF-4CFD-AB68-564EE6C3BFAD}" dt="2023-04-05T14:34:35.069" v="352" actId="26606"/>
          <ac:spMkLst>
            <pc:docMk/>
            <pc:sldMk cId="790499064" sldId="261"/>
            <ac:spMk id="4114" creationId="{6C7511A4-6FBF-0246-AB44-3B819A707DED}"/>
          </ac:spMkLst>
        </pc:spChg>
        <pc:spChg chg="add del">
          <ac:chgData name="Ульяна Борушко" userId="0b6c7a5a5a6bd308" providerId="LiveId" clId="{9A5D7289-5EBF-4CFD-AB68-564EE6C3BFAD}" dt="2023-04-05T14:34:35.069" v="352" actId="26606"/>
          <ac:spMkLst>
            <pc:docMk/>
            <pc:sldMk cId="790499064" sldId="261"/>
            <ac:spMk id="4115" creationId="{17857F1F-17F7-9144-8BBA-AD63FC0AA6A3}"/>
          </ac:spMkLst>
        </pc:spChg>
        <pc:spChg chg="add del">
          <ac:chgData name="Ульяна Борушко" userId="0b6c7a5a5a6bd308" providerId="LiveId" clId="{9A5D7289-5EBF-4CFD-AB68-564EE6C3BFAD}" dt="2023-04-05T14:34:35.069" v="352" actId="26606"/>
          <ac:spMkLst>
            <pc:docMk/>
            <pc:sldMk cId="790499064" sldId="261"/>
            <ac:spMk id="4116" creationId="{8D56D3E8-B102-DF4E-8F6F-48B290222219}"/>
          </ac:spMkLst>
        </pc:spChg>
        <pc:spChg chg="add del">
          <ac:chgData name="Ульяна Борушко" userId="0b6c7a5a5a6bd308" providerId="LiveId" clId="{9A5D7289-5EBF-4CFD-AB68-564EE6C3BFAD}" dt="2023-04-05T14:34:36.096" v="354" actId="26606"/>
          <ac:spMkLst>
            <pc:docMk/>
            <pc:sldMk cId="790499064" sldId="261"/>
            <ac:spMk id="4118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4:36.096" v="354" actId="26606"/>
          <ac:spMkLst>
            <pc:docMk/>
            <pc:sldMk cId="790499064" sldId="261"/>
            <ac:spMk id="4119" creationId="{A12C7CBA-A034-9548-BC45-D37C25C0087C}"/>
          </ac:spMkLst>
        </pc:spChg>
        <pc:spChg chg="add del">
          <ac:chgData name="Ульяна Борушко" userId="0b6c7a5a5a6bd308" providerId="LiveId" clId="{9A5D7289-5EBF-4CFD-AB68-564EE6C3BFAD}" dt="2023-04-05T14:34:36.096" v="354" actId="26606"/>
          <ac:spMkLst>
            <pc:docMk/>
            <pc:sldMk cId="790499064" sldId="261"/>
            <ac:spMk id="4120" creationId="{5449ED22-D9F5-F848-A98A-7181D4EE7A7B}"/>
          </ac:spMkLst>
        </pc:spChg>
        <pc:spChg chg="add del">
          <ac:chgData name="Ульяна Борушко" userId="0b6c7a5a5a6bd308" providerId="LiveId" clId="{9A5D7289-5EBF-4CFD-AB68-564EE6C3BFAD}" dt="2023-04-05T14:34:37.767" v="356" actId="26606"/>
          <ac:spMkLst>
            <pc:docMk/>
            <pc:sldMk cId="790499064" sldId="261"/>
            <ac:spMk id="4122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4:37.767" v="356" actId="26606"/>
          <ac:spMkLst>
            <pc:docMk/>
            <pc:sldMk cId="790499064" sldId="261"/>
            <ac:spMk id="4123" creationId="{BE50E7BE-734F-224D-B03E-074DE1D12480}"/>
          </ac:spMkLst>
        </pc:spChg>
        <pc:spChg chg="add del">
          <ac:chgData name="Ульяна Борушко" userId="0b6c7a5a5a6bd308" providerId="LiveId" clId="{9A5D7289-5EBF-4CFD-AB68-564EE6C3BFAD}" dt="2023-04-05T14:34:37.767" v="356" actId="26606"/>
          <ac:spMkLst>
            <pc:docMk/>
            <pc:sldMk cId="790499064" sldId="261"/>
            <ac:spMk id="4124" creationId="{DCA5172B-100A-154D-8648-280629D67DD0}"/>
          </ac:spMkLst>
        </pc:spChg>
        <pc:spChg chg="add del">
          <ac:chgData name="Ульяна Борушко" userId="0b6c7a5a5a6bd308" providerId="LiveId" clId="{9A5D7289-5EBF-4CFD-AB68-564EE6C3BFAD}" dt="2023-04-05T14:34:42.468" v="360" actId="26606"/>
          <ac:spMkLst>
            <pc:docMk/>
            <pc:sldMk cId="790499064" sldId="261"/>
            <ac:spMk id="4126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4:42.468" v="360" actId="26606"/>
          <ac:spMkLst>
            <pc:docMk/>
            <pc:sldMk cId="790499064" sldId="261"/>
            <ac:spMk id="4127" creationId="{B03A2784-BA75-004F-B24B-7793E15C251A}"/>
          </ac:spMkLst>
        </pc:spChg>
        <pc:spChg chg="add del">
          <ac:chgData name="Ульяна Борушко" userId="0b6c7a5a5a6bd308" providerId="LiveId" clId="{9A5D7289-5EBF-4CFD-AB68-564EE6C3BFAD}" dt="2023-04-05T14:34:42.468" v="360" actId="26606"/>
          <ac:spMkLst>
            <pc:docMk/>
            <pc:sldMk cId="790499064" sldId="261"/>
            <ac:spMk id="4128" creationId="{7280209F-8EA9-624E-AA74-5D3C40DCC672}"/>
          </ac:spMkLst>
        </pc:spChg>
        <pc:picChg chg="add del mod">
          <ac:chgData name="Ульяна Борушко" userId="0b6c7a5a5a6bd308" providerId="LiveId" clId="{9A5D7289-5EBF-4CFD-AB68-564EE6C3BFAD}" dt="2023-04-05T14:34:43.933" v="361"/>
          <ac:picMkLst>
            <pc:docMk/>
            <pc:sldMk cId="790499064" sldId="261"/>
            <ac:picMk id="4098" creationId="{85BB53BF-B82A-56FA-3632-B59C44C15AD5}"/>
          </ac:picMkLst>
        </pc:picChg>
        <pc:picChg chg="add del mod">
          <ac:chgData name="Ульяна Борушко" userId="0b6c7a5a5a6bd308" providerId="LiveId" clId="{9A5D7289-5EBF-4CFD-AB68-564EE6C3BFAD}" dt="2023-04-05T14:34:53.022" v="364" actId="478"/>
          <ac:picMkLst>
            <pc:docMk/>
            <pc:sldMk cId="790499064" sldId="261"/>
            <ac:picMk id="4100" creationId="{86A533E1-D536-0850-1097-472C5F7EFCBB}"/>
          </ac:picMkLst>
        </pc:picChg>
      </pc:sldChg>
      <pc:sldChg chg="modSp add del mod">
        <pc:chgData name="Ульяна Борушко" userId="0b6c7a5a5a6bd308" providerId="LiveId" clId="{9A5D7289-5EBF-4CFD-AB68-564EE6C3BFAD}" dt="2023-04-05T14:50:55.624" v="518" actId="47"/>
        <pc:sldMkLst>
          <pc:docMk/>
          <pc:sldMk cId="4108606461" sldId="262"/>
        </pc:sldMkLst>
        <pc:spChg chg="mod">
          <ac:chgData name="Ульяна Борушко" userId="0b6c7a5a5a6bd308" providerId="LiveId" clId="{9A5D7289-5EBF-4CFD-AB68-564EE6C3BFAD}" dt="2023-04-05T14:36:28.504" v="389" actId="27636"/>
          <ac:spMkLst>
            <pc:docMk/>
            <pc:sldMk cId="4108606461" sldId="262"/>
            <ac:spMk id="3" creationId="{B598585C-0E82-98D9-D5CF-60BFADD5DDFD}"/>
          </ac:spMkLst>
        </pc:spChg>
      </pc:sldChg>
      <pc:sldChg chg="addSp delSp modSp new del mod setBg">
        <pc:chgData name="Ульяна Борушко" userId="0b6c7a5a5a6bd308" providerId="LiveId" clId="{9A5D7289-5EBF-4CFD-AB68-564EE6C3BFAD}" dt="2023-04-05T14:38:49.444" v="396" actId="2696"/>
        <pc:sldMkLst>
          <pc:docMk/>
          <pc:sldMk cId="500122557" sldId="263"/>
        </pc:sldMkLst>
        <pc:spChg chg="mod">
          <ac:chgData name="Ульяна Борушко" userId="0b6c7a5a5a6bd308" providerId="LiveId" clId="{9A5D7289-5EBF-4CFD-AB68-564EE6C3BFAD}" dt="2023-04-05T14:38:45.920" v="395" actId="26606"/>
          <ac:spMkLst>
            <pc:docMk/>
            <pc:sldMk cId="500122557" sldId="263"/>
            <ac:spMk id="2" creationId="{99A99EA5-3A4B-C0AE-FF94-9051E71FB03C}"/>
          </ac:spMkLst>
        </pc:spChg>
        <pc:spChg chg="mod">
          <ac:chgData name="Ульяна Борушко" userId="0b6c7a5a5a6bd308" providerId="LiveId" clId="{9A5D7289-5EBF-4CFD-AB68-564EE6C3BFAD}" dt="2023-04-05T14:38:45.920" v="395" actId="26606"/>
          <ac:spMkLst>
            <pc:docMk/>
            <pc:sldMk cId="500122557" sldId="263"/>
            <ac:spMk id="3" creationId="{DE642F51-2C11-3B23-CDBF-ABABD0556DCB}"/>
          </ac:spMkLst>
        </pc:spChg>
        <pc:spChg chg="add del">
          <ac:chgData name="Ульяна Борушко" userId="0b6c7a5a5a6bd308" providerId="LiveId" clId="{9A5D7289-5EBF-4CFD-AB68-564EE6C3BFAD}" dt="2023-04-05T14:38:45.920" v="395" actId="26606"/>
          <ac:spMkLst>
            <pc:docMk/>
            <pc:sldMk cId="500122557" sldId="263"/>
            <ac:spMk id="10" creationId="{579E3846-8D0B-B14A-817A-7FAC9DDAB4D8}"/>
          </ac:spMkLst>
        </pc:spChg>
        <pc:spChg chg="add del">
          <ac:chgData name="Ульяна Борушко" userId="0b6c7a5a5a6bd308" providerId="LiveId" clId="{9A5D7289-5EBF-4CFD-AB68-564EE6C3BFAD}" dt="2023-04-05T14:38:45.920" v="395" actId="26606"/>
          <ac:spMkLst>
            <pc:docMk/>
            <pc:sldMk cId="500122557" sldId="263"/>
            <ac:spMk id="12" creationId="{A12C7CBA-A034-9548-BC45-D37C25C0087C}"/>
          </ac:spMkLst>
        </pc:spChg>
        <pc:spChg chg="add del">
          <ac:chgData name="Ульяна Борушко" userId="0b6c7a5a5a6bd308" providerId="LiveId" clId="{9A5D7289-5EBF-4CFD-AB68-564EE6C3BFAD}" dt="2023-04-05T14:38:45.920" v="395" actId="26606"/>
          <ac:spMkLst>
            <pc:docMk/>
            <pc:sldMk cId="500122557" sldId="263"/>
            <ac:spMk id="14" creationId="{5449ED22-D9F5-F848-A98A-7181D4EE7A7B}"/>
          </ac:spMkLst>
        </pc:spChg>
        <pc:picChg chg="add mod">
          <ac:chgData name="Ульяна Борушко" userId="0b6c7a5a5a6bd308" providerId="LiveId" clId="{9A5D7289-5EBF-4CFD-AB68-564EE6C3BFAD}" dt="2023-04-05T14:38:45.920" v="395" actId="26606"/>
          <ac:picMkLst>
            <pc:docMk/>
            <pc:sldMk cId="500122557" sldId="263"/>
            <ac:picMk id="5" creationId="{C5701AE0-A79B-C7B9-8CD2-08F575B86807}"/>
          </ac:picMkLst>
        </pc:picChg>
      </pc:sldChg>
      <pc:sldChg chg="addSp delSp modSp add mod setBg">
        <pc:chgData name="Ульяна Борушко" userId="0b6c7a5a5a6bd308" providerId="LiveId" clId="{9A5D7289-5EBF-4CFD-AB68-564EE6C3BFAD}" dt="2023-04-05T14:51:32.339" v="530" actId="113"/>
        <pc:sldMkLst>
          <pc:docMk/>
          <pc:sldMk cId="1171436557" sldId="263"/>
        </pc:sldMkLst>
        <pc:spChg chg="mod">
          <ac:chgData name="Ульяна Борушко" userId="0b6c7a5a5a6bd308" providerId="LiveId" clId="{9A5D7289-5EBF-4CFD-AB68-564EE6C3BFAD}" dt="2023-04-05T14:42:55.319" v="409" actId="26606"/>
          <ac:spMkLst>
            <pc:docMk/>
            <pc:sldMk cId="1171436557" sldId="263"/>
            <ac:spMk id="2" creationId="{0AB709CE-1DA8-AFBE-E709-A35488796073}"/>
          </ac:spMkLst>
        </pc:spChg>
        <pc:spChg chg="del mod">
          <ac:chgData name="Ульяна Борушко" userId="0b6c7a5a5a6bd308" providerId="LiveId" clId="{9A5D7289-5EBF-4CFD-AB68-564EE6C3BFAD}" dt="2023-04-05T14:41:39.184" v="399" actId="478"/>
          <ac:spMkLst>
            <pc:docMk/>
            <pc:sldMk cId="1171436557" sldId="263"/>
            <ac:spMk id="3" creationId="{131399A9-4F24-E3EF-E8B9-D1F4E24BDE6D}"/>
          </ac:spMkLst>
        </pc:spChg>
        <pc:spChg chg="add del mod">
          <ac:chgData name="Ульяна Борушко" userId="0b6c7a5a5a6bd308" providerId="LiveId" clId="{9A5D7289-5EBF-4CFD-AB68-564EE6C3BFAD}" dt="2023-04-05T14:41:42.467" v="401" actId="478"/>
          <ac:spMkLst>
            <pc:docMk/>
            <pc:sldMk cId="1171436557" sldId="263"/>
            <ac:spMk id="6" creationId="{3AE32308-658A-E2EE-FE31-396D6F1CB533}"/>
          </ac:spMkLst>
        </pc:spChg>
        <pc:spChg chg="add mod">
          <ac:chgData name="Ульяна Борушко" userId="0b6c7a5a5a6bd308" providerId="LiveId" clId="{9A5D7289-5EBF-4CFD-AB68-564EE6C3BFAD}" dt="2023-04-05T14:51:32.339" v="530" actId="113"/>
          <ac:spMkLst>
            <pc:docMk/>
            <pc:sldMk cId="1171436557" sldId="263"/>
            <ac:spMk id="10" creationId="{8DBF0DD0-0947-A392-E7B5-FB4F1547B838}"/>
          </ac:spMkLst>
        </pc:spChg>
        <pc:spChg chg="add">
          <ac:chgData name="Ульяна Борушко" userId="0b6c7a5a5a6bd308" providerId="LiveId" clId="{9A5D7289-5EBF-4CFD-AB68-564EE6C3BFAD}" dt="2023-04-05T14:42:55.319" v="409" actId="26606"/>
          <ac:spMkLst>
            <pc:docMk/>
            <pc:sldMk cId="1171436557" sldId="263"/>
            <ac:spMk id="15" creationId="{579E3846-8D0B-B14A-817A-7FAC9DDAB4D8}"/>
          </ac:spMkLst>
        </pc:spChg>
        <pc:spChg chg="add">
          <ac:chgData name="Ульяна Борушко" userId="0b6c7a5a5a6bd308" providerId="LiveId" clId="{9A5D7289-5EBF-4CFD-AB68-564EE6C3BFAD}" dt="2023-04-05T14:42:55.319" v="409" actId="26606"/>
          <ac:spMkLst>
            <pc:docMk/>
            <pc:sldMk cId="1171436557" sldId="263"/>
            <ac:spMk id="17" creationId="{BE50E7BE-734F-224D-B03E-074DE1D12480}"/>
          </ac:spMkLst>
        </pc:spChg>
        <pc:spChg chg="add">
          <ac:chgData name="Ульяна Борушко" userId="0b6c7a5a5a6bd308" providerId="LiveId" clId="{9A5D7289-5EBF-4CFD-AB68-564EE6C3BFAD}" dt="2023-04-05T14:42:55.319" v="409" actId="26606"/>
          <ac:spMkLst>
            <pc:docMk/>
            <pc:sldMk cId="1171436557" sldId="263"/>
            <ac:spMk id="19" creationId="{DCA5172B-100A-154D-8648-280629D67DD0}"/>
          </ac:spMkLst>
        </pc:spChg>
        <pc:picChg chg="mod ord">
          <ac:chgData name="Ульяна Борушко" userId="0b6c7a5a5a6bd308" providerId="LiveId" clId="{9A5D7289-5EBF-4CFD-AB68-564EE6C3BFAD}" dt="2023-04-05T14:42:55.319" v="409" actId="26606"/>
          <ac:picMkLst>
            <pc:docMk/>
            <pc:sldMk cId="1171436557" sldId="263"/>
            <ac:picMk id="5" creationId="{1907409E-BF0B-57A8-906C-ED01AC81FD13}"/>
          </ac:picMkLst>
        </pc:picChg>
        <pc:picChg chg="del">
          <ac:chgData name="Ульяна Борушко" userId="0b6c7a5a5a6bd308" providerId="LiveId" clId="{9A5D7289-5EBF-4CFD-AB68-564EE6C3BFAD}" dt="2023-04-05T14:41:44.804" v="402" actId="478"/>
          <ac:picMkLst>
            <pc:docMk/>
            <pc:sldMk cId="1171436557" sldId="263"/>
            <ac:picMk id="7" creationId="{230EDF88-FB25-382A-CAFC-6153FE6982B5}"/>
          </ac:picMkLst>
        </pc:picChg>
        <pc:picChg chg="del">
          <ac:chgData name="Ульяна Борушко" userId="0b6c7a5a5a6bd308" providerId="LiveId" clId="{9A5D7289-5EBF-4CFD-AB68-564EE6C3BFAD}" dt="2023-04-05T14:41:45.983" v="403" actId="478"/>
          <ac:picMkLst>
            <pc:docMk/>
            <pc:sldMk cId="1171436557" sldId="263"/>
            <ac:picMk id="9" creationId="{D0F093A0-ACC5-A632-B149-570291A81E42}"/>
          </ac:picMkLst>
        </pc:picChg>
      </pc:sldChg>
      <pc:sldChg chg="new del">
        <pc:chgData name="Ульяна Борушко" userId="0b6c7a5a5a6bd308" providerId="LiveId" clId="{9A5D7289-5EBF-4CFD-AB68-564EE6C3BFAD}" dt="2023-04-05T14:37:33.124" v="391" actId="47"/>
        <pc:sldMkLst>
          <pc:docMk/>
          <pc:sldMk cId="3151537906" sldId="263"/>
        </pc:sldMkLst>
      </pc:sldChg>
      <pc:sldChg chg="addSp delSp modSp add mod">
        <pc:chgData name="Ульяна Борушко" userId="0b6c7a5a5a6bd308" providerId="LiveId" clId="{9A5D7289-5EBF-4CFD-AB68-564EE6C3BFAD}" dt="2023-04-05T14:44:06.348" v="427" actId="1076"/>
        <pc:sldMkLst>
          <pc:docMk/>
          <pc:sldMk cId="1814010317" sldId="264"/>
        </pc:sldMkLst>
        <pc:spChg chg="mod">
          <ac:chgData name="Ульяна Борушко" userId="0b6c7a5a5a6bd308" providerId="LiveId" clId="{9A5D7289-5EBF-4CFD-AB68-564EE6C3BFAD}" dt="2023-04-05T14:43:51.605" v="423" actId="20577"/>
          <ac:spMkLst>
            <pc:docMk/>
            <pc:sldMk cId="1814010317" sldId="264"/>
            <ac:spMk id="10" creationId="{8DBF0DD0-0947-A392-E7B5-FB4F1547B838}"/>
          </ac:spMkLst>
        </pc:spChg>
        <pc:picChg chg="add mod">
          <ac:chgData name="Ульяна Борушко" userId="0b6c7a5a5a6bd308" providerId="LiveId" clId="{9A5D7289-5EBF-4CFD-AB68-564EE6C3BFAD}" dt="2023-04-05T14:44:06.348" v="427" actId="1076"/>
          <ac:picMkLst>
            <pc:docMk/>
            <pc:sldMk cId="1814010317" sldId="264"/>
            <ac:picMk id="3" creationId="{1D7608EC-115A-1B56-2AF0-687D48118512}"/>
          </ac:picMkLst>
        </pc:picChg>
        <pc:picChg chg="del">
          <ac:chgData name="Ульяна Борушко" userId="0b6c7a5a5a6bd308" providerId="LiveId" clId="{9A5D7289-5EBF-4CFD-AB68-564EE6C3BFAD}" dt="2023-04-05T14:43:53.901" v="424" actId="478"/>
          <ac:picMkLst>
            <pc:docMk/>
            <pc:sldMk cId="1814010317" sldId="264"/>
            <ac:picMk id="5" creationId="{1907409E-BF0B-57A8-906C-ED01AC81FD13}"/>
          </ac:picMkLst>
        </pc:picChg>
      </pc:sldChg>
      <pc:sldChg chg="modSp add mod">
        <pc:chgData name="Ульяна Борушко" userId="0b6c7a5a5a6bd308" providerId="LiveId" clId="{9A5D7289-5EBF-4CFD-AB68-564EE6C3BFAD}" dt="2023-04-05T14:45:17.499" v="443" actId="113"/>
        <pc:sldMkLst>
          <pc:docMk/>
          <pc:sldMk cId="2987191012" sldId="265"/>
        </pc:sldMkLst>
        <pc:spChg chg="mod">
          <ac:chgData name="Ульяна Борушко" userId="0b6c7a5a5a6bd308" providerId="LiveId" clId="{9A5D7289-5EBF-4CFD-AB68-564EE6C3BFAD}" dt="2023-04-05T14:45:17.499" v="443" actId="113"/>
          <ac:spMkLst>
            <pc:docMk/>
            <pc:sldMk cId="2987191012" sldId="265"/>
            <ac:spMk id="10" creationId="{8DBF0DD0-0947-A392-E7B5-FB4F1547B838}"/>
          </ac:spMkLst>
        </pc:spChg>
      </pc:sldChg>
      <pc:sldChg chg="new del">
        <pc:chgData name="Ульяна Борушко" userId="0b6c7a5a5a6bd308" providerId="LiveId" clId="{9A5D7289-5EBF-4CFD-AB68-564EE6C3BFAD}" dt="2023-04-05T14:44:19.530" v="429" actId="680"/>
        <pc:sldMkLst>
          <pc:docMk/>
          <pc:sldMk cId="3087420192" sldId="265"/>
        </pc:sldMkLst>
      </pc:sldChg>
      <pc:sldChg chg="modSp add mod">
        <pc:chgData name="Ульяна Борушко" userId="0b6c7a5a5a6bd308" providerId="LiveId" clId="{9A5D7289-5EBF-4CFD-AB68-564EE6C3BFAD}" dt="2023-04-05T14:46:51.290" v="459" actId="1076"/>
        <pc:sldMkLst>
          <pc:docMk/>
          <pc:sldMk cId="1339271848" sldId="266"/>
        </pc:sldMkLst>
        <pc:spChg chg="mod">
          <ac:chgData name="Ульяна Борушко" userId="0b6c7a5a5a6bd308" providerId="LiveId" clId="{9A5D7289-5EBF-4CFD-AB68-564EE6C3BFAD}" dt="2023-04-05T14:46:43.514" v="458" actId="113"/>
          <ac:spMkLst>
            <pc:docMk/>
            <pc:sldMk cId="1339271848" sldId="266"/>
            <ac:spMk id="10" creationId="{8DBF0DD0-0947-A392-E7B5-FB4F1547B838}"/>
          </ac:spMkLst>
        </pc:spChg>
        <pc:picChg chg="mod">
          <ac:chgData name="Ульяна Борушко" userId="0b6c7a5a5a6bd308" providerId="LiveId" clId="{9A5D7289-5EBF-4CFD-AB68-564EE6C3BFAD}" dt="2023-04-05T14:46:51.290" v="459" actId="1076"/>
          <ac:picMkLst>
            <pc:docMk/>
            <pc:sldMk cId="1339271848" sldId="266"/>
            <ac:picMk id="3" creationId="{1D7608EC-115A-1B56-2AF0-687D48118512}"/>
          </ac:picMkLst>
        </pc:picChg>
      </pc:sldChg>
      <pc:sldChg chg="addSp delSp modSp add mod">
        <pc:chgData name="Ульяна Борушко" userId="0b6c7a5a5a6bd308" providerId="LiveId" clId="{9A5D7289-5EBF-4CFD-AB68-564EE6C3BFAD}" dt="2023-04-05T14:51:15.211" v="529" actId="20577"/>
        <pc:sldMkLst>
          <pc:docMk/>
          <pc:sldMk cId="3076275448" sldId="267"/>
        </pc:sldMkLst>
        <pc:spChg chg="mod">
          <ac:chgData name="Ульяна Борушко" userId="0b6c7a5a5a6bd308" providerId="LiveId" clId="{9A5D7289-5EBF-4CFD-AB68-564EE6C3BFAD}" dt="2023-04-05T14:49:23.343" v="508" actId="14100"/>
          <ac:spMkLst>
            <pc:docMk/>
            <pc:sldMk cId="3076275448" sldId="267"/>
            <ac:spMk id="2" creationId="{0AB709CE-1DA8-AFBE-E709-A35488796073}"/>
          </ac:spMkLst>
        </pc:spChg>
        <pc:spChg chg="mod">
          <ac:chgData name="Ульяна Борушко" userId="0b6c7a5a5a6bd308" providerId="LiveId" clId="{9A5D7289-5EBF-4CFD-AB68-564EE6C3BFAD}" dt="2023-04-05T14:51:15.211" v="529" actId="20577"/>
          <ac:spMkLst>
            <pc:docMk/>
            <pc:sldMk cId="3076275448" sldId="267"/>
            <ac:spMk id="10" creationId="{8DBF0DD0-0947-A392-E7B5-FB4F1547B838}"/>
          </ac:spMkLst>
        </pc:spChg>
        <pc:spChg chg="del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15" creationId="{579E3846-8D0B-B14A-817A-7FAC9DDAB4D8}"/>
          </ac:spMkLst>
        </pc:spChg>
        <pc:spChg chg="del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17" creationId="{BE50E7BE-734F-224D-B03E-074DE1D12480}"/>
          </ac:spMkLst>
        </pc:spChg>
        <pc:spChg chg="del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19" creationId="{DCA5172B-100A-154D-8648-280629D67DD0}"/>
          </ac:spMkLst>
        </pc:spChg>
        <pc:spChg chg="add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24" creationId="{579E3846-8D0B-B14A-817A-7FAC9DDAB4D8}"/>
          </ac:spMkLst>
        </pc:spChg>
        <pc:spChg chg="add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26" creationId="{BE50E7BE-734F-224D-B03E-074DE1D12480}"/>
          </ac:spMkLst>
        </pc:spChg>
        <pc:spChg chg="add">
          <ac:chgData name="Ульяна Борушко" userId="0b6c7a5a5a6bd308" providerId="LiveId" clId="{9A5D7289-5EBF-4CFD-AB68-564EE6C3BFAD}" dt="2023-04-05T14:47:15.242" v="464" actId="26606"/>
          <ac:spMkLst>
            <pc:docMk/>
            <pc:sldMk cId="3076275448" sldId="267"/>
            <ac:spMk id="28" creationId="{DCA5172B-100A-154D-8648-280629D67DD0}"/>
          </ac:spMkLst>
        </pc:spChg>
        <pc:picChg chg="del">
          <ac:chgData name="Ульяна Борушко" userId="0b6c7a5a5a6bd308" providerId="LiveId" clId="{9A5D7289-5EBF-4CFD-AB68-564EE6C3BFAD}" dt="2023-04-05T14:47:00.594" v="461" actId="478"/>
          <ac:picMkLst>
            <pc:docMk/>
            <pc:sldMk cId="3076275448" sldId="267"/>
            <ac:picMk id="3" creationId="{1D7608EC-115A-1B56-2AF0-687D48118512}"/>
          </ac:picMkLst>
        </pc:picChg>
        <pc:picChg chg="add mod">
          <ac:chgData name="Ульяна Борушко" userId="0b6c7a5a5a6bd308" providerId="LiveId" clId="{9A5D7289-5EBF-4CFD-AB68-564EE6C3BFAD}" dt="2023-04-05T14:49:01.808" v="500" actId="1076"/>
          <ac:picMkLst>
            <pc:docMk/>
            <pc:sldMk cId="3076275448" sldId="267"/>
            <ac:picMk id="4" creationId="{0BD393DA-3FDC-1CA8-3D35-DA4B65D27BE2}"/>
          </ac:picMkLst>
        </pc:picChg>
      </pc:sldChg>
      <pc:sldMasterChg chg="add del addSldLayout delSldLayout">
        <pc:chgData name="Ульяна Борушко" userId="0b6c7a5a5a6bd308" providerId="LiveId" clId="{9A5D7289-5EBF-4CFD-AB68-564EE6C3BFAD}" dt="2023-04-05T14:18:06.311" v="120" actId="26606"/>
        <pc:sldMasterMkLst>
          <pc:docMk/>
          <pc:sldMasterMk cId="2239826634" sldId="2147483648"/>
        </pc:sldMasterMkLst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577627289" sldId="2147483649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993814125" sldId="2147483650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944095393" sldId="2147483651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104729571" sldId="2147483652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541187379" sldId="2147483653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655722949" sldId="2147483654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2584483302" sldId="2147483655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604427664" sldId="2147483656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3051171597" sldId="2147483657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4017252797" sldId="2147483658"/>
          </pc:sldLayoutMkLst>
        </pc:sldLayoutChg>
        <pc:sldLayoutChg chg="add del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239826634" sldId="2147483648"/>
            <pc:sldLayoutMk cId="1361012568" sldId="2147483659"/>
          </pc:sldLayoutMkLst>
        </pc:sldLayoutChg>
      </pc:sldMasterChg>
      <pc:sldMasterChg chg="add del addSldLayout delSldLayout">
        <pc:chgData name="Ульяна Борушко" userId="0b6c7a5a5a6bd308" providerId="LiveId" clId="{9A5D7289-5EBF-4CFD-AB68-564EE6C3BFAD}" dt="2023-04-05T14:18:05.117" v="117" actId="26606"/>
        <pc:sldMasterMkLst>
          <pc:docMk/>
          <pc:sldMasterMk cId="2923757036" sldId="2147483686"/>
        </pc:sldMasterMkLst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1873288129" sldId="2147483675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150627326" sldId="2147483676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1123067252" sldId="2147483677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2724672400" sldId="2147483678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3026922922" sldId="2147483679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1234833123" sldId="2147483680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2774922158" sldId="2147483681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3789448392" sldId="2147483682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3226709924" sldId="2147483683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3229353856" sldId="2147483684"/>
          </pc:sldLayoutMkLst>
        </pc:sldLayoutChg>
        <pc:sldLayoutChg chg="add del">
          <pc:chgData name="Ульяна Борушко" userId="0b6c7a5a5a6bd308" providerId="LiveId" clId="{9A5D7289-5EBF-4CFD-AB68-564EE6C3BFAD}" dt="2023-04-05T14:18:05.117" v="117" actId="26606"/>
          <pc:sldLayoutMkLst>
            <pc:docMk/>
            <pc:sldMasterMk cId="2923757036" sldId="2147483686"/>
            <pc:sldLayoutMk cId="3899995624" sldId="2147483685"/>
          </pc:sldLayoutMkLst>
        </pc:sldLayoutChg>
      </pc:sldMasterChg>
      <pc:sldMasterChg chg="add del addSldLayout delSldLayout">
        <pc:chgData name="Ульяна Борушко" userId="0b6c7a5a5a6bd308" providerId="LiveId" clId="{9A5D7289-5EBF-4CFD-AB68-564EE6C3BFAD}" dt="2023-04-05T14:18:01.092" v="115" actId="26606"/>
        <pc:sldMasterMkLst>
          <pc:docMk/>
          <pc:sldMasterMk cId="2692947427" sldId="2147483705"/>
        </pc:sldMasterMkLst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2002155242" sldId="2147483688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2890725077" sldId="2147483689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1940192646" sldId="2147483690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1456035050" sldId="2147483691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20588071" sldId="2147483692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2134877584" sldId="2147483693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260101982" sldId="2147483694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530143583" sldId="2147483695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1186054010" sldId="2147483696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4256156892" sldId="2147483697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629286727" sldId="2147483698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210718000" sldId="2147483699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1266254654" sldId="2147483700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199025926" sldId="2147483701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2444003547" sldId="2147483702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3667777282" sldId="2147483703"/>
          </pc:sldLayoutMkLst>
        </pc:sldLayoutChg>
        <pc:sldLayoutChg chg="add del">
          <pc:chgData name="Ульяна Борушко" userId="0b6c7a5a5a6bd308" providerId="LiveId" clId="{9A5D7289-5EBF-4CFD-AB68-564EE6C3BFAD}" dt="2023-04-05T14:18:01.092" v="115" actId="26606"/>
          <pc:sldLayoutMkLst>
            <pc:docMk/>
            <pc:sldMasterMk cId="2692947427" sldId="2147483705"/>
            <pc:sldLayoutMk cId="274911907" sldId="2147483704"/>
          </pc:sldLayoutMkLst>
        </pc:sldLayoutChg>
      </pc:sldMasterChg>
      <pc:sldMasterChg chg="add del addSldLayout delSldLayout">
        <pc:chgData name="Ульяна Борушко" userId="0b6c7a5a5a6bd308" providerId="LiveId" clId="{9A5D7289-5EBF-4CFD-AB68-564EE6C3BFAD}" dt="2023-04-05T14:18:06.215" v="119" actId="26606"/>
        <pc:sldMasterMkLst>
          <pc:docMk/>
          <pc:sldMasterMk cId="739895129" sldId="2147483744"/>
        </pc:sldMasterMkLst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854965446" sldId="2147483733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2491353382" sldId="2147483734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3195378182" sldId="2147483735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986654124" sldId="2147483736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1729643823" sldId="2147483737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3975026450" sldId="2147483738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2444160569" sldId="2147483739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3184364564" sldId="2147483740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1962597354" sldId="2147483741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477337802" sldId="2147483742"/>
          </pc:sldLayoutMkLst>
        </pc:sldLayoutChg>
        <pc:sldLayoutChg chg="add del">
          <pc:chgData name="Ульяна Борушко" userId="0b6c7a5a5a6bd308" providerId="LiveId" clId="{9A5D7289-5EBF-4CFD-AB68-564EE6C3BFAD}" dt="2023-04-05T14:18:06.215" v="119" actId="26606"/>
          <pc:sldLayoutMkLst>
            <pc:docMk/>
            <pc:sldMasterMk cId="739895129" sldId="2147483744"/>
            <pc:sldLayoutMk cId="8459844" sldId="2147483743"/>
          </pc:sldLayoutMkLst>
        </pc:sldLayoutChg>
      </pc:sldMasterChg>
      <pc:sldMasterChg chg="add addSldLayout">
        <pc:chgData name="Ульяна Борушко" userId="0b6c7a5a5a6bd308" providerId="LiveId" clId="{9A5D7289-5EBF-4CFD-AB68-564EE6C3BFAD}" dt="2023-04-05T14:18:06.311" v="120" actId="26606"/>
        <pc:sldMasterMkLst>
          <pc:docMk/>
          <pc:sldMasterMk cId="2622418838" sldId="2147483757"/>
        </pc:sldMasterMkLst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3136423679" sldId="2147483746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3798706762" sldId="2147483747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438334069" sldId="2147483748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4087983443" sldId="2147483749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2156761819" sldId="2147483750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1862116901" sldId="2147483751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2226583693" sldId="2147483752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2385012131" sldId="2147483753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2107790798" sldId="2147483754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2343014054" sldId="2147483755"/>
          </pc:sldLayoutMkLst>
        </pc:sldLayoutChg>
        <pc:sldLayoutChg chg="add">
          <pc:chgData name="Ульяна Борушко" userId="0b6c7a5a5a6bd308" providerId="LiveId" clId="{9A5D7289-5EBF-4CFD-AB68-564EE6C3BFAD}" dt="2023-04-05T14:18:06.311" v="120" actId="26606"/>
          <pc:sldLayoutMkLst>
            <pc:docMk/>
            <pc:sldMasterMk cId="2622418838" sldId="2147483757"/>
            <pc:sldLayoutMk cId="1223923011" sldId="214748375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0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6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1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99983-D91E-28B8-3987-74970B7CB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700"/>
              <a:t>Лабораторная работа №7</a:t>
            </a:r>
            <a:br>
              <a:rPr lang="ru-RU" sz="4700"/>
            </a:br>
            <a:r>
              <a:rPr lang="ru-RU" sz="4700"/>
              <a:t>Команда «</a:t>
            </a:r>
            <a:r>
              <a:rPr lang="en-US" sz="4700"/>
              <a:t>Route</a:t>
            </a:r>
            <a:r>
              <a:rPr lang="ru-RU" sz="470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33AFD8-1AE1-D8A1-B2F9-994FC353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300" dirty="0"/>
              <a:t>Подготовила студентка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Борушко Дарья</a:t>
            </a:r>
          </a:p>
          <a:p>
            <a:pPr>
              <a:lnSpc>
                <a:spcPct val="90000"/>
              </a:lnSpc>
            </a:pPr>
            <a:r>
              <a:rPr lang="ru-RU" sz="1300" dirty="0"/>
              <a:t>Группы 3ПКС-420</a:t>
            </a:r>
          </a:p>
        </p:txBody>
      </p:sp>
      <p:pic>
        <p:nvPicPr>
          <p:cNvPr id="28" name="Picture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1AC99C-A19D-32FA-2041-24D83F1A8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7" r="19753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29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2F4B-782B-A1DC-2DB5-98344D01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1204721"/>
            <a:ext cx="4133840" cy="1446550"/>
          </a:xfrm>
        </p:spPr>
        <p:txBody>
          <a:bodyPr>
            <a:normAutofit/>
          </a:bodyPr>
          <a:lstStyle/>
          <a:p>
            <a:r>
              <a:rPr lang="ru-RU" dirty="0"/>
              <a:t>Описание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5F311-2D3D-EC01-CDF4-9C42BD43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1" y="2691638"/>
            <a:ext cx="4133840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ROUTE</a:t>
            </a:r>
            <a:r>
              <a:rPr lang="ru-RU" dirty="0"/>
              <a:t> - Выводит на экран и изменяет записи в локальной таблице IP-маршрутизации. Запущенная без параметров, команда</a:t>
            </a:r>
            <a:r>
              <a:rPr lang="ru-RU" b="1" dirty="0"/>
              <a:t> </a:t>
            </a:r>
            <a:r>
              <a:rPr lang="ru-RU" b="1" dirty="0" err="1"/>
              <a:t>route</a:t>
            </a:r>
            <a:r>
              <a:rPr lang="ru-RU" b="1" dirty="0"/>
              <a:t> </a:t>
            </a:r>
            <a:r>
              <a:rPr lang="ru-RU" dirty="0"/>
              <a:t>выводит справку.</a:t>
            </a:r>
          </a:p>
        </p:txBody>
      </p:sp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6B922C-13AC-EFB3-F42E-B1BBFB42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82" y="1497220"/>
            <a:ext cx="5637192" cy="41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ross 1032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529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80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9D63113-93AF-687B-E9A7-F803C3E4F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r="610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80" name="Rectangle 3084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187DD-26D3-1A4B-22B5-18F16001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ru-RU" dirty="0"/>
              <a:t>Синтаксис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3E537-9516-0840-5EE6-3CB172BD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8267296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route</a:t>
            </a:r>
            <a:r>
              <a:rPr lang="ru-RU" dirty="0"/>
              <a:t> [-f] [-p] [команда [</a:t>
            </a:r>
            <a:r>
              <a:rPr lang="ru-RU" dirty="0" err="1"/>
              <a:t>конечная_точка</a:t>
            </a:r>
            <a:r>
              <a:rPr lang="ru-RU" dirty="0"/>
              <a:t>] [</a:t>
            </a:r>
            <a:r>
              <a:rPr lang="ru-RU" dirty="0" err="1"/>
              <a:t>mask</a:t>
            </a:r>
            <a:r>
              <a:rPr lang="ru-RU" dirty="0"/>
              <a:t> </a:t>
            </a:r>
            <a:r>
              <a:rPr lang="ru-RU" dirty="0" err="1"/>
              <a:t>маска_сети</a:t>
            </a:r>
            <a:r>
              <a:rPr lang="ru-RU" dirty="0"/>
              <a:t>] [шлюз] [</a:t>
            </a:r>
            <a:r>
              <a:rPr lang="ru-RU" dirty="0" err="1"/>
              <a:t>metric</a:t>
            </a:r>
            <a:r>
              <a:rPr lang="ru-RU" dirty="0"/>
              <a:t> метрика]] [</a:t>
            </a:r>
            <a:r>
              <a:rPr lang="ru-RU" dirty="0" err="1"/>
              <a:t>if</a:t>
            </a:r>
            <a:r>
              <a:rPr lang="ru-RU" dirty="0"/>
              <a:t> интерфейс]]</a:t>
            </a:r>
          </a:p>
        </p:txBody>
      </p:sp>
      <p:sp>
        <p:nvSpPr>
          <p:cNvPr id="3082" name="Cross 3086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4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447344"/>
            <a:ext cx="8267296" cy="1446550"/>
          </a:xfrm>
        </p:spPr>
        <p:txBody>
          <a:bodyPr/>
          <a:lstStyle/>
          <a:p>
            <a:r>
              <a:rPr lang="ru-RU"/>
              <a:t>Пример использования команды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399A9-4F24-E3EF-E8B9-D1F4E24B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route</a:t>
            </a:r>
            <a:r>
              <a:rPr lang="ru-RU" dirty="0"/>
              <a:t> </a:t>
            </a:r>
            <a:r>
              <a:rPr lang="ru-RU" dirty="0" err="1"/>
              <a:t>print</a:t>
            </a:r>
            <a:r>
              <a:rPr lang="ru-RU" dirty="0"/>
              <a:t> - отобразить текущую таблицу маршрутов.</a:t>
            </a:r>
          </a:p>
          <a:p>
            <a:pPr marL="0" indent="0">
              <a:buNone/>
            </a:pPr>
            <a:r>
              <a:rPr lang="ru-RU" dirty="0"/>
              <a:t>Пример отображаемой таблицы: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07409E-BF0B-57A8-906C-ED01AC81F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9"/>
          <a:stretch/>
        </p:blipFill>
        <p:spPr>
          <a:xfrm>
            <a:off x="6266276" y="1170619"/>
            <a:ext cx="5132339" cy="16341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0EDF88-FB25-382A-CAFC-6153FE698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3650633"/>
            <a:ext cx="4823973" cy="30273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F093A0-ACC5-A632-B149-570291A81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24" y="3115121"/>
            <a:ext cx="382958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использования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команды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F0DD0-0947-A392-E7B5-FB4F1547B838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500" b="1" dirty="0" err="1"/>
              <a:t>Список</a:t>
            </a:r>
            <a:r>
              <a:rPr lang="en-US" sz="1500" b="1" dirty="0"/>
              <a:t> </a:t>
            </a:r>
            <a:r>
              <a:rPr lang="en-US" sz="1500" b="1" dirty="0" err="1"/>
              <a:t>интерфейсов</a:t>
            </a:r>
            <a:r>
              <a:rPr lang="en-US" sz="1500" b="1" dirty="0"/>
              <a:t> </a:t>
            </a:r>
            <a:r>
              <a:rPr lang="en-US" sz="1500" dirty="0"/>
              <a:t>- </a:t>
            </a:r>
            <a:r>
              <a:rPr lang="en-US" sz="1500" dirty="0" err="1"/>
              <a:t>отображаются</a:t>
            </a:r>
            <a:r>
              <a:rPr lang="en-US" sz="1500" dirty="0"/>
              <a:t> </a:t>
            </a:r>
            <a:r>
              <a:rPr lang="en-US" sz="1500" dirty="0" err="1"/>
              <a:t>идентификаторы</a:t>
            </a:r>
            <a:r>
              <a:rPr lang="en-US" sz="1500" dirty="0"/>
              <a:t> ( ID ), </a:t>
            </a:r>
            <a:r>
              <a:rPr lang="en-US" sz="1500" dirty="0" err="1"/>
              <a:t>физические</a:t>
            </a:r>
            <a:r>
              <a:rPr lang="en-US" sz="1500" dirty="0"/>
              <a:t> ( MAC ) </a:t>
            </a:r>
            <a:r>
              <a:rPr lang="en-US" sz="1500" dirty="0" err="1"/>
              <a:t>адреса</a:t>
            </a:r>
            <a:r>
              <a:rPr lang="en-US" sz="1500" dirty="0"/>
              <a:t> и </a:t>
            </a:r>
            <a:r>
              <a:rPr lang="en-US" sz="1500" dirty="0" err="1"/>
              <a:t>названия</a:t>
            </a:r>
            <a:r>
              <a:rPr lang="en-US" sz="1500" dirty="0"/>
              <a:t> </a:t>
            </a:r>
            <a:r>
              <a:rPr lang="en-US" sz="1500" dirty="0" err="1"/>
              <a:t>сетевых</a:t>
            </a:r>
            <a:r>
              <a:rPr lang="en-US" sz="1500" dirty="0"/>
              <a:t> </a:t>
            </a:r>
            <a:r>
              <a:rPr lang="en-US" sz="1500" dirty="0" err="1"/>
              <a:t>адаптеров</a:t>
            </a:r>
            <a:r>
              <a:rPr lang="en-US" sz="1500" dirty="0"/>
              <a:t>. 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500" dirty="0"/>
              <a:t>В </a:t>
            </a:r>
            <a:r>
              <a:rPr lang="en-US" sz="1500" dirty="0" err="1"/>
              <a:t>примере</a:t>
            </a:r>
            <a:r>
              <a:rPr lang="en-US" sz="1500" dirty="0"/>
              <a:t>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500" dirty="0"/>
              <a:t>24 - </a:t>
            </a:r>
            <a:r>
              <a:rPr lang="en-US" sz="1500" dirty="0" err="1"/>
              <a:t>идентификатор</a:t>
            </a:r>
            <a:r>
              <a:rPr lang="en-US" sz="1500" dirty="0"/>
              <a:t> </a:t>
            </a:r>
            <a:r>
              <a:rPr lang="en-US" sz="1500" dirty="0" err="1"/>
              <a:t>интерфейса</a:t>
            </a:r>
            <a:endParaRPr lang="en-US" sz="15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500" dirty="0"/>
              <a:t>00 50 </a:t>
            </a:r>
            <a:r>
              <a:rPr lang="en-US" sz="1500" dirty="0" err="1"/>
              <a:t>ba</a:t>
            </a:r>
            <a:r>
              <a:rPr lang="en-US" sz="1500" dirty="0"/>
              <a:t> 5d 0c c4 - MAC-</a:t>
            </a:r>
            <a:r>
              <a:rPr lang="en-US" sz="1500" dirty="0" err="1"/>
              <a:t>адрес</a:t>
            </a:r>
            <a:r>
              <a:rPr lang="en-US" sz="1500" dirty="0"/>
              <a:t> </a:t>
            </a:r>
            <a:r>
              <a:rPr lang="en-US" sz="1500" dirty="0" err="1"/>
              <a:t>сетевого</a:t>
            </a:r>
            <a:r>
              <a:rPr lang="en-US" sz="1500" dirty="0"/>
              <a:t> </a:t>
            </a:r>
            <a:r>
              <a:rPr lang="en-US" sz="1500" dirty="0" err="1"/>
              <a:t>адаптера</a:t>
            </a:r>
            <a:endParaRPr lang="en-US" sz="15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r>
              <a:rPr lang="en-US" sz="1500" dirty="0"/>
              <a:t>D-Link DFE-538TX 10/100 </a:t>
            </a:r>
            <a:r>
              <a:rPr lang="en-US" sz="1500" dirty="0" err="1"/>
              <a:t>адаптер</a:t>
            </a:r>
            <a:r>
              <a:rPr lang="en-US" sz="1500" dirty="0"/>
              <a:t> - </a:t>
            </a:r>
            <a:r>
              <a:rPr lang="en-US" sz="1500" dirty="0" err="1"/>
              <a:t>название</a:t>
            </a:r>
            <a:r>
              <a:rPr lang="en-US" sz="1500" dirty="0"/>
              <a:t> </a:t>
            </a:r>
            <a:r>
              <a:rPr lang="en-US" sz="1500" dirty="0" err="1"/>
              <a:t>сетевого</a:t>
            </a:r>
            <a:r>
              <a:rPr lang="en-US" sz="1500" dirty="0"/>
              <a:t> </a:t>
            </a:r>
            <a:r>
              <a:rPr lang="en-US" sz="1500" dirty="0" err="1"/>
              <a:t>адаптера</a:t>
            </a:r>
            <a:r>
              <a:rPr lang="en-US" sz="15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07409E-BF0B-57A8-906C-ED01AC81F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9"/>
          <a:stretch/>
        </p:blipFill>
        <p:spPr>
          <a:xfrm>
            <a:off x="4699688" y="2488839"/>
            <a:ext cx="6518645" cy="2143992"/>
          </a:xfrm>
          <a:prstGeom prst="rect">
            <a:avLst/>
          </a:prstGeom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использования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команды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F0DD0-0947-A392-E7B5-FB4F1547B838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b="1" dirty="0"/>
              <a:t>Сетевой адрес </a:t>
            </a:r>
            <a:r>
              <a:rPr lang="ru-RU" sz="1600" dirty="0"/>
              <a:t>(Network </a:t>
            </a:r>
            <a:r>
              <a:rPr lang="ru-RU" sz="1600" dirty="0" err="1"/>
              <a:t>Destination</a:t>
            </a:r>
            <a:r>
              <a:rPr lang="ru-RU" sz="1600" dirty="0"/>
              <a:t>) - IP-адрес, адрес сети, или адрес 0.0.0.0 используемый для шлюза по умолчанию ( </a:t>
            </a:r>
            <a:r>
              <a:rPr lang="ru-RU" sz="1600" dirty="0" err="1"/>
              <a:t>Default</a:t>
            </a:r>
            <a:r>
              <a:rPr lang="ru-RU" sz="1600" dirty="0"/>
              <a:t> Gateway ). Это конечная точка маршрута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/>
              <a:t>Маска сети </a:t>
            </a:r>
            <a:r>
              <a:rPr lang="ru-RU" sz="1600" dirty="0"/>
              <a:t>( </a:t>
            </a:r>
            <a:r>
              <a:rPr lang="ru-RU" sz="1600" dirty="0" err="1"/>
              <a:t>Netmask</a:t>
            </a:r>
            <a:r>
              <a:rPr lang="ru-RU" sz="1600" dirty="0"/>
              <a:t> ) - маска сети.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/>
              <a:t>Адрес шлюза </a:t>
            </a:r>
            <a:r>
              <a:rPr lang="ru-RU" sz="1600" dirty="0"/>
              <a:t>( Gateway ) - IP-адрес шлюза, через который будет выполняться отправка пакета для достижения конечной точки.</a:t>
            </a: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608EC-115A-1B56-2AF0-687D4811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1271"/>
            <a:ext cx="4823973" cy="30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использования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команды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F0DD0-0947-A392-E7B5-FB4F1547B838}"/>
              </a:ext>
            </a:extLst>
          </p:cNvPr>
          <p:cNvSpPr txBox="1"/>
          <p:nvPr/>
        </p:nvSpPr>
        <p:spPr>
          <a:xfrm>
            <a:off x="565150" y="2691638"/>
            <a:ext cx="4666726" cy="3188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dirty="0"/>
              <a:t>В Windows Vista / Windows 7 / 8 и более поздних версиях, для адресов, достижимых локально, в данной колонке отображается On-</a:t>
            </a:r>
            <a:r>
              <a:rPr lang="ru-RU" sz="1600" dirty="0" err="1"/>
              <a:t>link</a:t>
            </a:r>
            <a:r>
              <a:rPr lang="ru-RU" sz="1600" dirty="0"/>
              <a:t>. Другими словами, значение On-</a:t>
            </a:r>
            <a:r>
              <a:rPr lang="ru-RU" sz="1600" dirty="0" err="1"/>
              <a:t>link</a:t>
            </a:r>
            <a:r>
              <a:rPr lang="ru-RU" sz="1600" dirty="0"/>
              <a:t> в колонке "Шлюз" означает, что шлюз не используется, адрес назначения достижим напрямую, без маршрутизации.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/>
              <a:t>Интерфейс ( Interface ) </a:t>
            </a:r>
            <a:r>
              <a:rPr lang="ru-RU" sz="1600" dirty="0"/>
              <a:t>- IP-адрес сетевого интерфейса, через который выполняется доставка пакета конечной точке маршрута.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/>
              <a:t>Метрика ( </a:t>
            </a:r>
            <a:r>
              <a:rPr lang="ru-RU" sz="1600" b="1" dirty="0" err="1"/>
              <a:t>metric</a:t>
            </a:r>
            <a:r>
              <a:rPr lang="ru-RU" sz="1600" b="1" dirty="0"/>
              <a:t> ) </a:t>
            </a:r>
            <a:r>
              <a:rPr lang="ru-RU" sz="1600" dirty="0"/>
              <a:t>- значение метрики (1-9999). 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dirty="0"/>
              <a:t>Метрика представляет собой числовое значение, позволяющее оптимизировать доставку пакета получателю, если конечная точка маршрута может быть достижима по нескольким разным маршрутам. Чем меньше значение метрики, тем выше приоритет маршрута.</a:t>
            </a: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608EC-115A-1B56-2AF0-687D4811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1271"/>
            <a:ext cx="4823973" cy="30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использования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команды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F0DD0-0947-A392-E7B5-FB4F1547B838}"/>
              </a:ext>
            </a:extLst>
          </p:cNvPr>
          <p:cNvSpPr txBox="1"/>
          <p:nvPr/>
        </p:nvSpPr>
        <p:spPr>
          <a:xfrm>
            <a:off x="565150" y="2691638"/>
            <a:ext cx="4987238" cy="3728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600" b="1" dirty="0" err="1"/>
              <a:t>route</a:t>
            </a:r>
            <a:r>
              <a:rPr lang="ru-RU" sz="1600" b="1" dirty="0"/>
              <a:t> </a:t>
            </a:r>
            <a:r>
              <a:rPr lang="ru-RU" sz="1600" b="1" dirty="0" err="1"/>
              <a:t>print</a:t>
            </a:r>
            <a:r>
              <a:rPr lang="ru-RU" sz="1600" b="1" dirty="0"/>
              <a:t> 192.* </a:t>
            </a:r>
            <a:r>
              <a:rPr lang="ru-RU" sz="1600" dirty="0"/>
              <a:t>- отобразить таблицу маршрутов только для адресов, начинающихся с 192.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 err="1"/>
              <a:t>route</a:t>
            </a:r>
            <a:r>
              <a:rPr lang="ru-RU" sz="1600" b="1" dirty="0"/>
              <a:t> </a:t>
            </a:r>
            <a:r>
              <a:rPr lang="ru-RU" sz="1600" b="1" dirty="0" err="1"/>
              <a:t>add</a:t>
            </a:r>
            <a:r>
              <a:rPr lang="ru-RU" sz="1600" b="1" dirty="0"/>
              <a:t> 0.0.0.0 </a:t>
            </a:r>
            <a:r>
              <a:rPr lang="ru-RU" sz="1600" b="1" dirty="0" err="1"/>
              <a:t>mask</a:t>
            </a:r>
            <a:r>
              <a:rPr lang="ru-RU" sz="1600" b="1" dirty="0"/>
              <a:t> 0.0.0.0 192.168.1.1 </a:t>
            </a:r>
            <a:r>
              <a:rPr lang="ru-RU" sz="1600" dirty="0"/>
              <a:t>- установить в качестве шлюза по умолчанию (основного шлюза) адрес 192.168.1.1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1600" b="1" dirty="0" err="1"/>
              <a:t>route</a:t>
            </a:r>
            <a:r>
              <a:rPr lang="ru-RU" sz="1600" b="1" dirty="0"/>
              <a:t> -p </a:t>
            </a:r>
            <a:r>
              <a:rPr lang="ru-RU" sz="1600" b="1" dirty="0" err="1"/>
              <a:t>add</a:t>
            </a:r>
            <a:r>
              <a:rPr lang="ru-RU" sz="1600" b="1" dirty="0"/>
              <a:t> 10.0.0.0 </a:t>
            </a:r>
            <a:r>
              <a:rPr lang="ru-RU" sz="1600" b="1" dirty="0" err="1"/>
              <a:t>mask</a:t>
            </a:r>
            <a:r>
              <a:rPr lang="ru-RU" sz="1600" b="1" dirty="0"/>
              <a:t> 255.0.0.0 10.0.0.1 </a:t>
            </a:r>
            <a:r>
              <a:rPr lang="ru-RU" sz="1600" dirty="0"/>
              <a:t>- добавить маршрут для подсети 10.0.0.0/255.0.0.0 и запомнить его в реестре . Это постоянный статический маршрут. Если маршрут добавлен без использования параметра -p то он сохраняется только до перезагрузки системы (до перезапуска сетевого системного программного обеспечения). Если же, при добавлении маршрута </a:t>
            </a:r>
            <a:r>
              <a:rPr lang="ru-RU" sz="1600" dirty="0" err="1"/>
              <a:t>искользовался</a:t>
            </a:r>
            <a:r>
              <a:rPr lang="ru-RU" sz="1600" dirty="0"/>
              <a:t> данный параметр, то информация о маршруте записывается в реестр Windows (раздел HKLM\SYSTEM\</a:t>
            </a:r>
            <a:r>
              <a:rPr lang="ru-RU" sz="1600" dirty="0" err="1"/>
              <a:t>CurrentControlSet</a:t>
            </a:r>
            <a:r>
              <a:rPr lang="ru-RU" sz="1600" dirty="0"/>
              <a:t>\Services\</a:t>
            </a:r>
            <a:r>
              <a:rPr lang="ru-RU" sz="1600" dirty="0" err="1"/>
              <a:t>Tcpip</a:t>
            </a:r>
            <a:r>
              <a:rPr lang="ru-RU" sz="1600" dirty="0"/>
              <a:t>\</a:t>
            </a:r>
            <a:r>
              <a:rPr lang="ru-RU" sz="1600" dirty="0" err="1"/>
              <a:t>Parameters</a:t>
            </a:r>
            <a:r>
              <a:rPr lang="ru-RU" sz="1600" dirty="0"/>
              <a:t>\</a:t>
            </a:r>
            <a:r>
              <a:rPr lang="ru-RU" sz="1600" dirty="0" err="1"/>
              <a:t>PersistentRoutes</a:t>
            </a:r>
            <a:r>
              <a:rPr lang="ru-RU" sz="1600" dirty="0"/>
              <a:t> ) и будет использоваться постоянно при активации сетевых интерфейсов.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600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608EC-115A-1B56-2AF0-687D4811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14" y="2379867"/>
            <a:ext cx="4823973" cy="30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7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709CE-1DA8-AFBE-E709-A3548879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02615"/>
            <a:ext cx="6665209" cy="651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использования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команды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F0DD0-0947-A392-E7B5-FB4F1547B838}"/>
              </a:ext>
            </a:extLst>
          </p:cNvPr>
          <p:cNvSpPr txBox="1"/>
          <p:nvPr/>
        </p:nvSpPr>
        <p:spPr>
          <a:xfrm>
            <a:off x="449400" y="1685757"/>
            <a:ext cx="6083375" cy="4592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0" indent="0" algn="just">
              <a:buNone/>
            </a:pPr>
            <a:r>
              <a:rPr lang="ru-RU" sz="3600" b="1" dirty="0" err="1"/>
              <a:t>route</a:t>
            </a:r>
            <a:r>
              <a:rPr lang="ru-RU" sz="3600" b="1" dirty="0"/>
              <a:t> </a:t>
            </a:r>
            <a:r>
              <a:rPr lang="ru-RU" sz="3600" b="1" dirty="0" err="1"/>
              <a:t>delete</a:t>
            </a:r>
            <a:r>
              <a:rPr lang="ru-RU" sz="3600" b="1" dirty="0"/>
              <a:t> 10.0.0.0 </a:t>
            </a:r>
            <a:r>
              <a:rPr lang="ru-RU" sz="3600" b="1" dirty="0" err="1"/>
              <a:t>mask</a:t>
            </a:r>
            <a:r>
              <a:rPr lang="ru-RU" sz="3600" b="1" dirty="0"/>
              <a:t> 255.0.0.0 </a:t>
            </a:r>
            <a:r>
              <a:rPr lang="ru-RU" sz="3600" dirty="0"/>
              <a:t>- удалить маршрут для подсети 10.0.0.0/255.0.0.0 .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ru-RU" sz="3600" b="1" dirty="0" err="1"/>
              <a:t>route</a:t>
            </a:r>
            <a:r>
              <a:rPr lang="ru-RU" sz="3600" b="1" dirty="0"/>
              <a:t> </a:t>
            </a:r>
            <a:r>
              <a:rPr lang="ru-RU" sz="3600" b="1" dirty="0" err="1"/>
              <a:t>add</a:t>
            </a:r>
            <a:r>
              <a:rPr lang="ru-RU" sz="3600" b="1" dirty="0"/>
              <a:t> 10.10.10.10 192.168.1.158 </a:t>
            </a:r>
            <a:r>
              <a:rPr lang="ru-RU" sz="3600" dirty="0"/>
              <a:t>- добавить маршрут для узла с IP-адресом 10.10.10.10 . Если маска в команде не задана, то подразумевается ее значение равное 255.255.255.255 , </a:t>
            </a:r>
            <a:r>
              <a:rPr lang="ru-RU" sz="3600" dirty="0" err="1"/>
              <a:t>т.е</a:t>
            </a:r>
            <a:r>
              <a:rPr lang="ru-RU" sz="3600" dirty="0"/>
              <a:t> конечная точка назначения является одиночным IP-адресом узла.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ru-RU" sz="3600" b="1" dirty="0" err="1"/>
              <a:t>route</a:t>
            </a:r>
            <a:r>
              <a:rPr lang="ru-RU" sz="3600" b="1" dirty="0"/>
              <a:t> </a:t>
            </a:r>
            <a:r>
              <a:rPr lang="ru-RU" sz="3600" b="1" dirty="0" err="1"/>
              <a:t>delete</a:t>
            </a:r>
            <a:r>
              <a:rPr lang="ru-RU" sz="3600" b="1" dirty="0"/>
              <a:t> 10.10.10.10</a:t>
            </a:r>
            <a:r>
              <a:rPr lang="ru-RU" sz="3600" dirty="0"/>
              <a:t> - удалить маршрут созданный предыдущей командой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ru-RU" sz="3600" b="1" dirty="0" err="1"/>
              <a:t>route</a:t>
            </a:r>
            <a:r>
              <a:rPr lang="ru-RU" sz="3600" b="1" dirty="0"/>
              <a:t> </a:t>
            </a:r>
            <a:r>
              <a:rPr lang="ru-RU" sz="3600" b="1" dirty="0" err="1"/>
              <a:t>change</a:t>
            </a:r>
            <a:r>
              <a:rPr lang="ru-RU" sz="3600" b="1" dirty="0"/>
              <a:t> 10.0.0.0 </a:t>
            </a:r>
            <a:r>
              <a:rPr lang="ru-RU" sz="3600" b="1" dirty="0" err="1"/>
              <a:t>mask</a:t>
            </a:r>
            <a:r>
              <a:rPr lang="ru-RU" sz="3600" b="1" dirty="0"/>
              <a:t> 255.0.0.0 10.10.10.1 </a:t>
            </a:r>
            <a:r>
              <a:rPr lang="ru-RU" sz="3600" dirty="0"/>
              <a:t>- изменить адрес шлюза для существующего маршрута к сети 10.0.0.0/255.0.0.0 на значение 10.10.10.1 Допускается использование данной команды только для изменения адреса шлюза и метрики.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ru-RU" sz="3600" b="1" dirty="0" err="1"/>
              <a:t>route</a:t>
            </a:r>
            <a:r>
              <a:rPr lang="ru-RU" sz="3600" b="1" dirty="0"/>
              <a:t> -f </a:t>
            </a:r>
            <a:r>
              <a:rPr lang="ru-RU" sz="3600" dirty="0"/>
              <a:t>- очистить таблицу маршрутов. После перезагрузки системы, или при перезапуске сетевых подключений таблица маршрутов будет восстановлена исходя из текущей сетевой конфигурации компьютера. При выполнении команды </a:t>
            </a:r>
            <a:r>
              <a:rPr lang="ru-RU" sz="3600" dirty="0" err="1"/>
              <a:t>route</a:t>
            </a:r>
            <a:r>
              <a:rPr lang="ru-RU" sz="3600" dirty="0"/>
              <a:t> -f из таблицы удаляются все маршруты, которые удовлетворяют условиям: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algn="just"/>
            <a:r>
              <a:rPr lang="en-US" sz="3600" dirty="0"/>
              <a:t>- </a:t>
            </a:r>
            <a:r>
              <a:rPr lang="ru-RU" sz="3600" dirty="0"/>
              <a:t>не относятся к петлевому интерфейсу ( интерфейсу с IP 127.0.0.1 и маской -255.0.0.0)</a:t>
            </a:r>
            <a:endParaRPr lang="en-US" sz="3600" dirty="0"/>
          </a:p>
          <a:p>
            <a:pPr algn="just"/>
            <a:endParaRPr lang="ru-RU" sz="3600" dirty="0"/>
          </a:p>
          <a:p>
            <a:pPr marL="0" indent="0" algn="just">
              <a:buNone/>
            </a:pPr>
            <a:r>
              <a:rPr lang="ru-RU" sz="3600" dirty="0"/>
              <a:t>- не являются маршрутами для многоадресной (</a:t>
            </a:r>
            <a:r>
              <a:rPr lang="ru-RU" sz="3600" dirty="0" err="1"/>
              <a:t>multicast</a:t>
            </a:r>
            <a:r>
              <a:rPr lang="ru-RU" sz="3600" dirty="0"/>
              <a:t>) рассылки (IP 224.0.0.1 маска 255.0.0.0)</a:t>
            </a:r>
            <a:endParaRPr lang="en-US" sz="3600" dirty="0"/>
          </a:p>
          <a:p>
            <a:pPr marL="0" indent="0" algn="just">
              <a:buNone/>
            </a:pPr>
            <a:endParaRPr lang="ru-RU" sz="3600" dirty="0"/>
          </a:p>
          <a:p>
            <a:pPr marL="0" indent="0" algn="just">
              <a:buNone/>
            </a:pPr>
            <a:r>
              <a:rPr lang="ru-RU" sz="3600" dirty="0"/>
              <a:t>- не являются узловыми маршрутами (когда маска равна 255.255.255.255) 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System Font Regular"/>
              <a:buChar char="–"/>
            </a:pPr>
            <a:endParaRPr lang="en-US" sz="1000" dirty="0"/>
          </a:p>
        </p:txBody>
      </p:sp>
      <p:pic>
        <p:nvPicPr>
          <p:cNvPr id="4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BD393DA-3FDC-1CA8-3D35-DA4B65D2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02" y="1685757"/>
            <a:ext cx="4436220" cy="4127230"/>
          </a:xfrm>
          <a:prstGeom prst="rect">
            <a:avLst/>
          </a:prstGeom>
        </p:spPr>
      </p:pic>
      <p:sp>
        <p:nvSpPr>
          <p:cNvPr id="26" name="Cross 25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544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634D"/>
      </a:accent1>
      <a:accent2>
        <a:srgbClr val="B13B56"/>
      </a:accent2>
      <a:accent3>
        <a:srgbClr val="C34D99"/>
      </a:accent3>
      <a:accent4>
        <a:srgbClr val="AA3BB1"/>
      </a:accent4>
      <a:accent5>
        <a:srgbClr val="8B4DC3"/>
      </a:accent5>
      <a:accent6>
        <a:srgbClr val="5549B7"/>
      </a:accent6>
      <a:hlink>
        <a:srgbClr val="973F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619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Seaford Display</vt:lpstr>
      <vt:lpstr>System Font Regular</vt:lpstr>
      <vt:lpstr>Tenorite</vt:lpstr>
      <vt:lpstr>MadridVTI</vt:lpstr>
      <vt:lpstr>Лабораторная работа №7 Команда «Route»</vt:lpstr>
      <vt:lpstr>Описание команды</vt:lpstr>
      <vt:lpstr>Синтаксис </vt:lpstr>
      <vt:lpstr>Пример использования команды</vt:lpstr>
      <vt:lpstr>Пример использования команды</vt:lpstr>
      <vt:lpstr>Пример использования команды</vt:lpstr>
      <vt:lpstr>Пример использования команды</vt:lpstr>
      <vt:lpstr>Пример использования команды</vt:lpstr>
      <vt:lpstr>Пример использования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Команда «Route»</dc:title>
  <dc:creator>Ульяна Борушко</dc:creator>
  <cp:lastModifiedBy>Ульяна Борушко</cp:lastModifiedBy>
  <cp:revision>1</cp:revision>
  <dcterms:created xsi:type="dcterms:W3CDTF">2023-04-05T14:15:50Z</dcterms:created>
  <dcterms:modified xsi:type="dcterms:W3CDTF">2023-04-05T14:51:34Z</dcterms:modified>
</cp:coreProperties>
</file>