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  <p:embeddedFont>
      <p:font typeface="Nunito" panose="020B0604020202020204" charset="-52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69090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59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2492970e9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2492970e9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208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02492970e9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02492970e9_0_1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660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02492970e9_0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02492970e9_0_1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814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02492970e9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02492970e9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467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32432a1d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032432a1d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490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032432a1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032432a1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03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060437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40158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7805858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109833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65498699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81096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8179864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1466765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0639798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650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720458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982713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926255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381530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073998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604033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2723005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0849913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20763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windows-server/administration/windows-commands/ms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learn.microsoft.com/ru-ru/windows-server/administration/windows-commands/ar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Сетевые команды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консольного ввода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653325" y="3550800"/>
            <a:ext cx="8068500" cy="14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arp и msg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выполнил студент 3 ПКС-220 </a:t>
            </a:r>
            <a:r>
              <a:rPr lang="ru" dirty="0" smtClean="0"/>
              <a:t>Разоренов С. Т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348656" y="360180"/>
            <a:ext cx="2427646" cy="527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/>
              <a:t>arp</a:t>
            </a:r>
            <a:endParaRPr sz="2000"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274425" y="842037"/>
            <a:ext cx="8544000" cy="4005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latin typeface="Arial"/>
                <a:ea typeface="Arial"/>
                <a:cs typeface="Arial"/>
                <a:sym typeface="Arial"/>
              </a:rPr>
              <a:t>Отображает и изменяет записи в кэше протокола разрешения адресов (ARP). Кэш ARP содержит одну или несколько таблиц, которые используются для хранения IP-адресов и их разрешенных физических адресов Ethernet или Token Ring. Для каждого сетевого адаптера Ethernet или Token Ring, установленного на компьютере, существует отдельная таблица. Используется без параметров, arp отображает справочную информацию.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738" y="2200425"/>
            <a:ext cx="4260525" cy="29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343200" y="352500"/>
            <a:ext cx="7412400" cy="3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/>
              <a:t>Применение:</a:t>
            </a:r>
            <a:r>
              <a:rPr lang="ru" dirty="0"/>
              <a:t/>
            </a:r>
            <a:br>
              <a:rPr lang="ru" dirty="0"/>
            </a:br>
            <a:r>
              <a:rPr lang="ru" sz="1100" dirty="0">
                <a:latin typeface="Arial" panose="020B0604020202020204" pitchFamily="34" charset="0"/>
                <a:cs typeface="Arial" panose="020B0604020202020204" pitchFamily="34" charset="0"/>
              </a:rPr>
              <a:t>arp -a Отображает текущие ARP-записи, опрашивая текущие данные </a:t>
            </a:r>
            <a:r>
              <a:rPr lang="r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протокола.</a:t>
            </a:r>
            <a:br>
              <a:rPr lang="ru" sz="11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Применяться </a:t>
            </a:r>
            <a:r>
              <a:rPr lang="ru" sz="1100" dirty="0">
                <a:latin typeface="Arial" panose="020B0604020202020204" pitchFamily="34" charset="0"/>
                <a:cs typeface="Arial" panose="020B0604020202020204" pitchFamily="34" charset="0"/>
              </a:rPr>
              <a:t>может для отслеживания IP и MAC адресов сети, например, для </a:t>
            </a:r>
            <a:r>
              <a:rPr lang="r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того,чтобы  </a:t>
            </a:r>
            <a:r>
              <a:rPr lang="ru" sz="1100" dirty="0">
                <a:latin typeface="Arial" panose="020B0604020202020204" pitchFamily="34" charset="0"/>
                <a:cs typeface="Arial" panose="020B0604020202020204" pitchFamily="34" charset="0"/>
              </a:rPr>
              <a:t>отключить пользователя от локальной сети, либо послать им </a:t>
            </a:r>
            <a:r>
              <a:rPr lang="r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сообщение.</a:t>
            </a:r>
            <a:r>
              <a:rPr lang="ru" sz="1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" dirty="0" smtClean="0">
                <a:latin typeface="Arial" panose="020B0604020202020204" pitchFamily="34" charset="0"/>
                <a:cs typeface="Arial" panose="020B0604020202020204" pitchFamily="34" charset="0"/>
              </a:rPr>
              <a:t>arp </a:t>
            </a:r>
            <a:r>
              <a:rPr lang="ru" dirty="0">
                <a:latin typeface="Arial" panose="020B0604020202020204" pitchFamily="34" charset="0"/>
                <a:cs typeface="Arial" panose="020B0604020202020204" pitchFamily="34" charset="0"/>
              </a:rPr>
              <a:t>-a:			</a:t>
            </a:r>
            <a:r>
              <a:rPr lang="ru" dirty="0"/>
              <a:t>	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87" y="1759525"/>
            <a:ext cx="3231425" cy="27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355234" y="336225"/>
            <a:ext cx="8524015" cy="12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300" b="0" dirty="0">
                <a:latin typeface="Arial" panose="020B0604020202020204" pitchFamily="34" charset="0"/>
                <a:ea typeface="Nunito"/>
                <a:cs typeface="Arial" panose="020B0604020202020204" pitchFamily="34" charset="0"/>
                <a:sym typeface="Nunito"/>
              </a:rPr>
              <a:t>Также можно добавлять или удалять из сетевого интерфейса IP-адреса пользуясь атрибутами -s и -d</a:t>
            </a:r>
            <a:br>
              <a:rPr lang="ru" sz="1300" b="0" dirty="0">
                <a:latin typeface="Arial" panose="020B0604020202020204" pitchFamily="34" charset="0"/>
                <a:ea typeface="Nunito"/>
                <a:cs typeface="Arial" panose="020B0604020202020204" pitchFamily="34" charset="0"/>
                <a:sym typeface="Nunito"/>
              </a:rPr>
            </a:br>
            <a:r>
              <a:rPr lang="ru" sz="1300" b="0" dirty="0">
                <a:latin typeface="Arial" panose="020B0604020202020204" pitchFamily="34" charset="0"/>
                <a:ea typeface="Nunito"/>
                <a:cs typeface="Arial" panose="020B0604020202020204" pitchFamily="34" charset="0"/>
                <a:sym typeface="Nunito"/>
              </a:rPr>
              <a:t>При добавлении требуется также указывать физический адрес, например: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273900" y="1952750"/>
            <a:ext cx="8242200" cy="14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При удалении же можно указать либо IP-адрес, либо физический адрес устройства, но также можно и просто удалить все записи без дополнительных указаний в атрибуте -d: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00" y="1198750"/>
            <a:ext cx="29337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900" y="1508346"/>
            <a:ext cx="41343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900" y="2571750"/>
            <a:ext cx="22860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3900" y="2857500"/>
            <a:ext cx="44386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>
            <a:spLocks noGrp="1"/>
          </p:cNvSpPr>
          <p:nvPr>
            <p:ph type="body" idx="1"/>
          </p:nvPr>
        </p:nvSpPr>
        <p:spPr>
          <a:xfrm>
            <a:off x="368100" y="354300"/>
            <a:ext cx="8461800" cy="4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/>
              <a:t>MSG </a:t>
            </a:r>
            <a:endParaRPr sz="5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365" dirty="0">
                <a:solidFill>
                  <a:schemeClr val="bg1"/>
                </a:solidFill>
              </a:rPr>
              <a:t>команда msg имеет много применений, хоть и на первый взгляд кажется, что это просто выведение сообщения на экран. </a:t>
            </a:r>
            <a:endParaRPr sz="3365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265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Формат командной строки:</a:t>
            </a:r>
            <a:endParaRPr sz="3165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265" b="1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MSG {пользователь | имя сеанса | ID сеанса | @имя файла | *} [/SERVER:сервер] [/TIME:секунд] [/V] [/W] [сообщение]</a:t>
            </a:r>
            <a:endParaRPr sz="3265" b="1" dirty="0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165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265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пользователь</a:t>
            </a:r>
            <a:r>
              <a:rPr lang="ru" sz="3265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- Имя пользователя.</a:t>
            </a:r>
            <a:endParaRPr sz="3265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265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имя сеанса</a:t>
            </a:r>
            <a:r>
              <a:rPr lang="ru" sz="3265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- Имя сеанса.</a:t>
            </a:r>
            <a:endParaRPr sz="3265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265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ID сеанса</a:t>
            </a:r>
            <a:r>
              <a:rPr lang="ru" sz="3265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- Идентификатор сеанса.</a:t>
            </a:r>
            <a:endParaRPr sz="3265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265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@имя файла</a:t>
            </a:r>
            <a:r>
              <a:rPr lang="ru" sz="3265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- Файл, содержащий список имен пользователей, сеансов или идентификаторов сеансов, которым отправляется сообщение.</a:t>
            </a:r>
            <a:endParaRPr sz="3265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265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r>
              <a:rPr lang="ru" sz="3265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- Отправить сообщение всем сеансам на указанном сервере.</a:t>
            </a:r>
            <a:endParaRPr sz="3265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265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/SERVER:сервер</a:t>
            </a:r>
            <a:r>
              <a:rPr lang="ru" sz="3265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- Сервер (по умолчанию - текущий).</a:t>
            </a:r>
            <a:endParaRPr sz="3265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265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/TIME:секунд</a:t>
            </a:r>
            <a:r>
              <a:rPr lang="ru" sz="3265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- Интервал ожидания подтверждения от получателя.</a:t>
            </a:r>
            <a:endParaRPr sz="3265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265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/V</a:t>
            </a:r>
            <a:r>
              <a:rPr lang="ru" sz="3265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- Отображение информации о выполненных действиях.</a:t>
            </a:r>
            <a:endParaRPr sz="3265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265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/W</a:t>
            </a:r>
            <a:r>
              <a:rPr lang="ru" sz="3265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- Ожидание ответа от пользователя, полезно вместе с /V.</a:t>
            </a:r>
            <a:endParaRPr sz="3265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3265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сообщение</a:t>
            </a:r>
            <a:r>
              <a:rPr lang="ru" sz="3265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- Отправляемое сообщение. Если не указано, выдается запрос или принимается ввод из STDIN.</a:t>
            </a:r>
            <a:endParaRPr sz="3365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body" idx="1"/>
          </p:nvPr>
        </p:nvSpPr>
        <p:spPr>
          <a:xfrm>
            <a:off x="358750" y="356475"/>
            <a:ext cx="8285400" cy="4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Примеры использования: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пользуясь командой arp -a находим в локальной сети недобросовестного пользователя :)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Пишем msg * /server:(ip-adress) </a:t>
            </a:r>
            <a:r>
              <a:rPr lang="ru" dirty="0" smtClean="0"/>
              <a:t>«</a:t>
            </a:r>
            <a:r>
              <a:rPr lang="ru" dirty="0" smtClean="0"/>
              <a:t>сообщение</a:t>
            </a:r>
            <a:r>
              <a:rPr lang="ru-RU" dirty="0" smtClean="0"/>
              <a:t>»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50" y="1686425"/>
            <a:ext cx="57531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50" y="2222951"/>
            <a:ext cx="4667901" cy="15527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4574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/>
              <a:t>Конец</a:t>
            </a:r>
            <a:endParaRPr sz="2000" dirty="0"/>
          </a:p>
        </p:txBody>
      </p:sp>
      <p:sp>
        <p:nvSpPr>
          <p:cNvPr id="325" name="Google Shape;325;p20"/>
          <p:cNvSpPr txBox="1">
            <a:spLocks noGrp="1"/>
          </p:cNvSpPr>
          <p:nvPr>
            <p:ph type="body" idx="1"/>
          </p:nvPr>
        </p:nvSpPr>
        <p:spPr>
          <a:xfrm>
            <a:off x="118400" y="3925550"/>
            <a:ext cx="88524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Для дополнительной информации можете пользоваться сайтами: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 dirty="0">
                <a:solidFill>
                  <a:schemeClr val="hlink"/>
                </a:solidFill>
                <a:hlinkClick r:id="rId3"/>
              </a:rPr>
              <a:t>https://learn.microsoft.com/ru-ru/windows-server/administration/windows-commands/msg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 dirty="0">
                <a:solidFill>
                  <a:schemeClr val="hlink"/>
                </a:solidFill>
                <a:hlinkClick r:id="rId4"/>
              </a:rPr>
              <a:t>https://learn.microsoft.com/ru-ru/windows-server/administration/windows-commands/arp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https://learn.microsoft.com/ru-ru/windows-server/administration/windows-commands/ping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329</Words>
  <Application>Microsoft Office PowerPoint</Application>
  <PresentationFormat>Экран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Century Gothic</vt:lpstr>
      <vt:lpstr>Trebuchet MS</vt:lpstr>
      <vt:lpstr>Wingdings 3</vt:lpstr>
      <vt:lpstr>Nunito</vt:lpstr>
      <vt:lpstr>Arial</vt:lpstr>
      <vt:lpstr>Ион (конференц-зал)</vt:lpstr>
      <vt:lpstr>Сетевые команды консольного ввода</vt:lpstr>
      <vt:lpstr>arp</vt:lpstr>
      <vt:lpstr>Презентация PowerPoint</vt:lpstr>
      <vt:lpstr>Также можно добавлять или удалять из сетевого интерфейса IP-адреса пользуясь атрибутами -s и -d При добавлении требуется также указывать физический адрес, например:</vt:lpstr>
      <vt:lpstr>Презентация PowerPoint</vt:lpstr>
      <vt:lpstr>Презентация PowerPoint</vt:lpstr>
      <vt:lpstr>Конец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Сетевые команды консольного ввода</dc:title>
  <cp:lastModifiedBy>Разоренов Савелий Тимофеевич</cp:lastModifiedBy>
  <cp:revision>1</cp:revision>
  <dcterms:modified xsi:type="dcterms:W3CDTF">2023-04-10T05:40:24Z</dcterms:modified>
</cp:coreProperties>
</file>