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0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82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2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95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38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65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30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1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50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BE86-6D6D-40CA-B85D-E9E2074F335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B4DB6-3FE2-43CC-8C03-7BFED30FA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968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Консольная программа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Defrag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Презентацию подготовил студент </a:t>
            </a:r>
            <a:r>
              <a:rPr lang="ru-RU" dirty="0" smtClean="0"/>
              <a:t>3ПСК-</a:t>
            </a:r>
            <a:r>
              <a:rPr lang="en-US" dirty="0" smtClean="0"/>
              <a:t>1</a:t>
            </a:r>
            <a:r>
              <a:rPr lang="ru-RU" dirty="0" smtClean="0"/>
              <a:t>20:Бабатов И.З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14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Defrag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831" y="1690688"/>
            <a:ext cx="59494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/>
              <a:t>Defrag</a:t>
            </a:r>
            <a:r>
              <a:rPr lang="ru-RU" dirty="0"/>
              <a:t> — инструмент дефрагментации для жестких дисков. Информация на этих магнитных накопителях часто записывается хаотично. Применение дефрагментации позволит объединить несколько частей файлов. Это повышает скорость чтения и уменьшает ее задержку. В консоли пользователь может указать диск и параметры работы с ним. 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26" y="788565"/>
            <a:ext cx="6077674" cy="54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2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Defrag C: /A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09" y="2128374"/>
            <a:ext cx="935485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8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8914" y="365125"/>
            <a:ext cx="5084885" cy="1325563"/>
          </a:xfrm>
        </p:spPr>
        <p:txBody>
          <a:bodyPr/>
          <a:lstStyle/>
          <a:p>
            <a:r>
              <a:rPr lang="en-US" dirty="0" smtClean="0"/>
              <a:t>Defrag C: /V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06308" y="3105835"/>
            <a:ext cx="26376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</a:rPr>
              <a:t> Вывод подробных данных статистики фрагментации.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68" y="796953"/>
            <a:ext cx="6116521" cy="523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9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28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Консольная программа  Defrag</vt:lpstr>
      <vt:lpstr>Defrag</vt:lpstr>
      <vt:lpstr>Defrag C: /A</vt:lpstr>
      <vt:lpstr>Defrag C: /V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Babatov Islam</dc:creator>
  <cp:lastModifiedBy>Babatov Islam</cp:lastModifiedBy>
  <cp:revision>10</cp:revision>
  <dcterms:created xsi:type="dcterms:W3CDTF">2023-04-03T07:26:55Z</dcterms:created>
  <dcterms:modified xsi:type="dcterms:W3CDTF">2023-04-24T20:39:40Z</dcterms:modified>
</cp:coreProperties>
</file>