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14F-609C-459C-BD30-857D30F1EA31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C90C658-7B13-4978-A3C9-F516858ED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07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14F-609C-459C-BD30-857D30F1EA31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C90C658-7B13-4978-A3C9-F516858ED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50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14F-609C-459C-BD30-857D30F1EA31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C90C658-7B13-4978-A3C9-F516858ED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370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14F-609C-459C-BD30-857D30F1EA31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C90C658-7B13-4978-A3C9-F516858ED9FF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6450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14F-609C-459C-BD30-857D30F1EA31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C90C658-7B13-4978-A3C9-F516858ED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937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14F-609C-459C-BD30-857D30F1EA31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C658-7B13-4978-A3C9-F516858ED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366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14F-609C-459C-BD30-857D30F1EA31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C658-7B13-4978-A3C9-F516858ED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564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14F-609C-459C-BD30-857D30F1EA31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C658-7B13-4978-A3C9-F516858ED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105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EF4014F-609C-459C-BD30-857D30F1EA31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C90C658-7B13-4978-A3C9-F516858ED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21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14F-609C-459C-BD30-857D30F1EA31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C658-7B13-4978-A3C9-F516858ED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98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14F-609C-459C-BD30-857D30F1EA31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C90C658-7B13-4978-A3C9-F516858ED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23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14F-609C-459C-BD30-857D30F1EA31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C658-7B13-4978-A3C9-F516858ED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95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14F-609C-459C-BD30-857D30F1EA31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C658-7B13-4978-A3C9-F516858ED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14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14F-609C-459C-BD30-857D30F1EA31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C658-7B13-4978-A3C9-F516858ED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00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14F-609C-459C-BD30-857D30F1EA31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C658-7B13-4978-A3C9-F516858ED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04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14F-609C-459C-BD30-857D30F1EA31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C658-7B13-4978-A3C9-F516858ED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56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14F-609C-459C-BD30-857D30F1EA31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C658-7B13-4978-A3C9-F516858ED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47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4014F-609C-459C-BD30-857D30F1EA31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C658-7B13-4978-A3C9-F516858ED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816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656F3-99DA-4C44-8D40-082CAF0EF9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/>
              <a:t>Сетевые команды консольного ввода </a:t>
            </a:r>
            <a:r>
              <a:rPr lang="en-US" sz="4000" dirty="0" err="1"/>
              <a:t>arp</a:t>
            </a:r>
            <a:r>
              <a:rPr lang="en-US" sz="4000" dirty="0"/>
              <a:t> </a:t>
            </a:r>
            <a:r>
              <a:rPr lang="ru-RU" sz="4000" dirty="0"/>
              <a:t>и </a:t>
            </a:r>
            <a:r>
              <a:rPr lang="en-US" sz="4000" dirty="0"/>
              <a:t>msg</a:t>
            </a: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735355-4C35-4424-BCFB-F698B4B8B4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студент группы 3 ПКС – 120: Жарков Богдан </a:t>
            </a:r>
          </a:p>
          <a:p>
            <a:r>
              <a:rPr lang="ru-RU" dirty="0"/>
              <a:t>Преподаватель: </a:t>
            </a:r>
            <a:r>
              <a:rPr lang="ru-RU" dirty="0" err="1"/>
              <a:t>Сибирев</a:t>
            </a:r>
            <a:r>
              <a:rPr lang="ru-RU" dirty="0"/>
              <a:t> И.В. </a:t>
            </a:r>
          </a:p>
        </p:txBody>
      </p:sp>
    </p:spTree>
    <p:extLst>
      <p:ext uri="{BB962C8B-B14F-4D97-AF65-F5344CB8AC3E}">
        <p14:creationId xmlns:p14="http://schemas.microsoft.com/office/powerpoint/2010/main" val="57534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62BFF-93DA-4107-B098-4F23DCAE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arp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094C32-5686-4631-AE3D-822463F96AC6}"/>
              </a:ext>
            </a:extLst>
          </p:cNvPr>
          <p:cNvSpPr txBox="1"/>
          <p:nvPr/>
        </p:nvSpPr>
        <p:spPr>
          <a:xfrm>
            <a:off x="357325" y="2307234"/>
            <a:ext cx="60945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Arial"/>
                <a:ea typeface="Arial"/>
                <a:cs typeface="Arial"/>
                <a:sym typeface="Arial"/>
              </a:rPr>
              <a:t>Отображает и изменяет записи в кэше протокола разрешения адресов (ARP). Кэш ARP содержит одну или несколько таблиц, которые используются для хранения IP-адресов и их разрешенных физических адресов Ethernet или </a:t>
            </a:r>
            <a:r>
              <a:rPr lang="ru-RU" sz="1800" dirty="0" err="1">
                <a:latin typeface="Arial"/>
                <a:ea typeface="Arial"/>
                <a:cs typeface="Arial"/>
                <a:sym typeface="Arial"/>
              </a:rPr>
              <a:t>Token</a:t>
            </a:r>
            <a:r>
              <a:rPr lang="ru-RU" sz="1800" dirty="0">
                <a:latin typeface="Arial"/>
                <a:ea typeface="Arial"/>
                <a:cs typeface="Arial"/>
                <a:sym typeface="Arial"/>
              </a:rPr>
              <a:t> Ring. Для каждого сетевого адаптера Ethernet или </a:t>
            </a:r>
            <a:r>
              <a:rPr lang="ru-RU" sz="1800" dirty="0" err="1">
                <a:latin typeface="Arial"/>
                <a:ea typeface="Arial"/>
                <a:cs typeface="Arial"/>
                <a:sym typeface="Arial"/>
              </a:rPr>
              <a:t>Token</a:t>
            </a:r>
            <a:r>
              <a:rPr lang="ru-RU" sz="1800" dirty="0">
                <a:latin typeface="Arial"/>
                <a:ea typeface="Arial"/>
                <a:cs typeface="Arial"/>
                <a:sym typeface="Arial"/>
              </a:rPr>
              <a:t> Ring, установленного на компьютере, существует отдельная таблица. Используется без параметров, </a:t>
            </a:r>
            <a:r>
              <a:rPr lang="ru-RU" sz="1800" dirty="0" err="1">
                <a:latin typeface="Arial"/>
                <a:ea typeface="Arial"/>
                <a:cs typeface="Arial"/>
                <a:sym typeface="Arial"/>
              </a:rPr>
              <a:t>arp</a:t>
            </a:r>
            <a:r>
              <a:rPr lang="ru-RU" sz="1800" dirty="0">
                <a:latin typeface="Arial"/>
                <a:ea typeface="Arial"/>
                <a:cs typeface="Arial"/>
                <a:sym typeface="Arial"/>
              </a:rPr>
              <a:t> отображает справочную информацию.</a:t>
            </a:r>
          </a:p>
        </p:txBody>
      </p:sp>
      <p:pic>
        <p:nvPicPr>
          <p:cNvPr id="5" name="Google Shape;285;p14">
            <a:extLst>
              <a:ext uri="{FF2B5EF4-FFF2-40B4-BE49-F238E27FC236}">
                <a16:creationId xmlns:a16="http://schemas.microsoft.com/office/drawing/2014/main" id="{214C22E6-C540-4F29-AC80-D35B482D30F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11898" y="2307234"/>
            <a:ext cx="5388366" cy="4022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904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4EF1C-5069-42EF-8ECF-475DDB42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arp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BD401A-C0F7-4372-AE24-0616275DB0D6}"/>
              </a:ext>
            </a:extLst>
          </p:cNvPr>
          <p:cNvSpPr txBox="1"/>
          <p:nvPr/>
        </p:nvSpPr>
        <p:spPr>
          <a:xfrm>
            <a:off x="360725" y="2330311"/>
            <a:ext cx="609452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Применение:</a:t>
            </a:r>
            <a:br>
              <a:rPr lang="ru-RU" dirty="0"/>
            </a:br>
            <a:r>
              <a:rPr lang="ru-RU" dirty="0" err="1"/>
              <a:t>arp</a:t>
            </a:r>
            <a:r>
              <a:rPr lang="ru-RU" dirty="0"/>
              <a:t> -a Отображает текущие ARP-записи, опрашивая текущие данные протокола.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/>
              <a:t>Применяться может для отслеживания IP и MAC адресов сети, например, для того,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/>
              <a:t>чтобы  отключить пользователя от локальной сети, либо послать им сообщение.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 err="1"/>
              <a:t>arp</a:t>
            </a:r>
            <a:r>
              <a:rPr lang="ru-RU" dirty="0"/>
              <a:t> -a:</a:t>
            </a:r>
          </a:p>
        </p:txBody>
      </p:sp>
      <p:pic>
        <p:nvPicPr>
          <p:cNvPr id="5" name="Google Shape;291;p15">
            <a:extLst>
              <a:ext uri="{FF2B5EF4-FFF2-40B4-BE49-F238E27FC236}">
                <a16:creationId xmlns:a16="http://schemas.microsoft.com/office/drawing/2014/main" id="{3B9E76B0-C8F2-42E1-A5A5-A5957A66FD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21601" y="2345275"/>
            <a:ext cx="5325397" cy="41443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927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D300B-CE20-4999-ACB4-D07792A3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arp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FFD0C-04C7-4A5F-890C-1FFF1C391B5F}"/>
              </a:ext>
            </a:extLst>
          </p:cNvPr>
          <p:cNvSpPr txBox="1"/>
          <p:nvPr/>
        </p:nvSpPr>
        <p:spPr>
          <a:xfrm>
            <a:off x="605901" y="2228671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b="0" dirty="0">
                <a:latin typeface="Nunito"/>
                <a:ea typeface="Nunito"/>
                <a:cs typeface="Nunito"/>
                <a:sym typeface="Nunito"/>
              </a:rPr>
              <a:t>Также можно добавлять или удалять из сетевого интерфейса IP-адреса пользуясь атрибутами -s и -d</a:t>
            </a:r>
            <a:br>
              <a:rPr lang="ru" sz="1800" b="0" dirty="0">
                <a:latin typeface="Nunito"/>
                <a:ea typeface="Nunito"/>
                <a:cs typeface="Nunito"/>
                <a:sym typeface="Nunito"/>
              </a:rPr>
            </a:br>
            <a:r>
              <a:rPr lang="ru" sz="1800" b="0" dirty="0">
                <a:latin typeface="Nunito"/>
                <a:ea typeface="Nunito"/>
                <a:cs typeface="Nunito"/>
                <a:sym typeface="Nunito"/>
              </a:rPr>
              <a:t>При добавлении требуется также указывать физический адрес, например:</a:t>
            </a:r>
            <a:endParaRPr lang="ru-RU" dirty="0"/>
          </a:p>
        </p:txBody>
      </p:sp>
      <p:pic>
        <p:nvPicPr>
          <p:cNvPr id="5" name="Google Shape;298;p16">
            <a:extLst>
              <a:ext uri="{FF2B5EF4-FFF2-40B4-BE49-F238E27FC236}">
                <a16:creationId xmlns:a16="http://schemas.microsoft.com/office/drawing/2014/main" id="{628B305B-B7AC-4618-928B-E7493E6DC6C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0321" y="3518705"/>
            <a:ext cx="29337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99;p16">
            <a:extLst>
              <a:ext uri="{FF2B5EF4-FFF2-40B4-BE49-F238E27FC236}">
                <a16:creationId xmlns:a16="http://schemas.microsoft.com/office/drawing/2014/main" id="{00D72C15-67F6-47C2-A987-030AB97D662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321" y="3823505"/>
            <a:ext cx="4134325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DE385D-4B91-4FB5-995F-EEFAF203B1F0}"/>
              </a:ext>
            </a:extLst>
          </p:cNvPr>
          <p:cNvSpPr txBox="1"/>
          <p:nvPr/>
        </p:nvSpPr>
        <p:spPr>
          <a:xfrm>
            <a:off x="566761" y="4004480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При удалении же можно указать либо IP-адрес, либо физический адрес устройства, но также можно и просто удалить все записи без дополнительных указаний в атрибуте -d:</a:t>
            </a:r>
          </a:p>
        </p:txBody>
      </p:sp>
      <p:pic>
        <p:nvPicPr>
          <p:cNvPr id="9" name="Google Shape;300;p16">
            <a:extLst>
              <a:ext uri="{FF2B5EF4-FFF2-40B4-BE49-F238E27FC236}">
                <a16:creationId xmlns:a16="http://schemas.microsoft.com/office/drawing/2014/main" id="{5903309D-8F9D-49FE-90B8-035930AD228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321" y="5242909"/>
            <a:ext cx="22860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01;p16">
            <a:extLst>
              <a:ext uri="{FF2B5EF4-FFF2-40B4-BE49-F238E27FC236}">
                <a16:creationId xmlns:a16="http://schemas.microsoft.com/office/drawing/2014/main" id="{BCDF15FE-6CCF-46DE-A545-ABE146D8275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321" y="5528659"/>
            <a:ext cx="4438650" cy="666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709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9E9F84-0CA1-417C-9212-4777C665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2EA0CF-8E9E-4F5B-B986-B871BD295432}"/>
              </a:ext>
            </a:extLst>
          </p:cNvPr>
          <p:cNvSpPr txBox="1"/>
          <p:nvPr/>
        </p:nvSpPr>
        <p:spPr>
          <a:xfrm>
            <a:off x="804609" y="2539637"/>
            <a:ext cx="991961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Данная функция позволяет просматривать IP и физические адреса машин в локальной сети, что дает нам некоторые возможности для работы с данными о сети. Например, если на компьютере в локальной сети нет защиты, то при использовании команды </a:t>
            </a:r>
            <a:r>
              <a:rPr lang="ru-RU" dirty="0" err="1"/>
              <a:t>ping</a:t>
            </a:r>
            <a:r>
              <a:rPr lang="ru-RU" dirty="0"/>
              <a:t> (</a:t>
            </a:r>
            <a:r>
              <a:rPr lang="ru-RU" dirty="0" err="1"/>
              <a:t>ip</a:t>
            </a:r>
            <a:r>
              <a:rPr lang="ru-RU" dirty="0"/>
              <a:t> адрес) мы получим ответ от машины с указанным </a:t>
            </a:r>
            <a:r>
              <a:rPr lang="ru-RU" dirty="0" err="1"/>
              <a:t>ip</a:t>
            </a:r>
            <a:r>
              <a:rPr lang="ru-RU" dirty="0"/>
              <a:t> в виде пакетов. Также можно послать туда сообщение с помощью команды 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 err="1"/>
              <a:t>msg</a:t>
            </a:r>
            <a:r>
              <a:rPr lang="ru-RU" dirty="0"/>
              <a:t> * /server:192.168.1.1 “</a:t>
            </a:r>
            <a:r>
              <a:rPr lang="ru-RU" dirty="0" err="1"/>
              <a:t>Hello</a:t>
            </a:r>
            <a:r>
              <a:rPr lang="ru-RU" dirty="0"/>
              <a:t> </a:t>
            </a:r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other</a:t>
            </a:r>
            <a:r>
              <a:rPr lang="ru-RU" dirty="0"/>
              <a:t> </a:t>
            </a:r>
            <a:r>
              <a:rPr lang="ru-RU" dirty="0" err="1"/>
              <a:t>computer</a:t>
            </a:r>
            <a:r>
              <a:rPr lang="ru-RU" dirty="0"/>
              <a:t>” 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/>
              <a:t>IP используйте соответствующий машине. </a:t>
            </a: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dirty="0"/>
              <a:t>Данная функция используется системными администраторами для просмотра подключенных устройств в локальной сети для дальнейшей работы с ними. Но никто нам не запрещает работать с этой информацией в личных целях.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15238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4FC33-CB5C-4466-AFBB-C53616254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sz="3600" dirty="0"/>
              <a:t>MSG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C6DE3-73D8-4215-BC6A-0F78F73F62D9}"/>
              </a:ext>
            </a:extLst>
          </p:cNvPr>
          <p:cNvSpPr txBox="1"/>
          <p:nvPr/>
        </p:nvSpPr>
        <p:spPr>
          <a:xfrm>
            <a:off x="73239" y="1964353"/>
            <a:ext cx="1303020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300" dirty="0"/>
              <a:t>команда </a:t>
            </a:r>
            <a:r>
              <a:rPr lang="ru-RU" sz="1300" dirty="0" err="1"/>
              <a:t>msg</a:t>
            </a:r>
            <a:r>
              <a:rPr lang="ru-RU" sz="1300" dirty="0"/>
              <a:t> имеет много применений, хоть и на первый взгляд кажется, что это просто выведение сообщения на экран. 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300" dirty="0">
                <a:latin typeface="Trebuchet MS"/>
                <a:ea typeface="Trebuchet MS"/>
                <a:cs typeface="Trebuchet MS"/>
                <a:sym typeface="Trebuchet MS"/>
              </a:rPr>
              <a:t>Формат командной строки:</a:t>
            </a:r>
            <a:endParaRPr lang="ru-RU" sz="13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300" b="1" dirty="0">
                <a:latin typeface="Trebuchet MS"/>
                <a:ea typeface="Trebuchet MS"/>
                <a:cs typeface="Trebuchet MS"/>
                <a:sym typeface="Trebuchet MS"/>
              </a:rPr>
              <a:t>MSG {пользователь | имя сеанса | ID сеанса | @имя файла | *} [/</a:t>
            </a:r>
            <a:r>
              <a:rPr lang="ru-RU" sz="1300" b="1" dirty="0" err="1">
                <a:latin typeface="Trebuchet MS"/>
                <a:ea typeface="Trebuchet MS"/>
                <a:cs typeface="Trebuchet MS"/>
                <a:sym typeface="Trebuchet MS"/>
              </a:rPr>
              <a:t>SERVER:сервер</a:t>
            </a:r>
            <a:r>
              <a:rPr lang="ru-RU" sz="1300" b="1" dirty="0">
                <a:latin typeface="Trebuchet MS"/>
                <a:ea typeface="Trebuchet MS"/>
                <a:cs typeface="Trebuchet MS"/>
                <a:sym typeface="Trebuchet MS"/>
              </a:rPr>
              <a:t>] [/</a:t>
            </a:r>
            <a:r>
              <a:rPr lang="ru-RU" sz="1300" b="1" dirty="0" err="1">
                <a:latin typeface="Trebuchet MS"/>
                <a:ea typeface="Trebuchet MS"/>
                <a:cs typeface="Trebuchet MS"/>
                <a:sym typeface="Trebuchet MS"/>
              </a:rPr>
              <a:t>TIME:секунд</a:t>
            </a:r>
            <a:r>
              <a:rPr lang="ru-RU" sz="1300" b="1" dirty="0">
                <a:latin typeface="Trebuchet MS"/>
                <a:ea typeface="Trebuchet MS"/>
                <a:cs typeface="Trebuchet MS"/>
                <a:sym typeface="Trebuchet MS"/>
              </a:rPr>
              <a:t>] [/V] [/W] [сообщение]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300" dirty="0">
                <a:latin typeface="Trebuchet MS"/>
                <a:ea typeface="Trebuchet MS"/>
                <a:cs typeface="Trebuchet MS"/>
                <a:sym typeface="Trebuchet MS"/>
              </a:rPr>
              <a:t>Описание параметров командной строки :</a:t>
            </a:r>
            <a:endParaRPr lang="ru-RU" sz="13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300" b="1" dirty="0">
                <a:latin typeface="Trebuchet MS"/>
                <a:ea typeface="Trebuchet MS"/>
                <a:cs typeface="Trebuchet MS"/>
                <a:sym typeface="Trebuchet MS"/>
              </a:rPr>
              <a:t>пользователь</a:t>
            </a:r>
            <a:r>
              <a:rPr lang="ru-RU" sz="1300" dirty="0">
                <a:latin typeface="Trebuchet MS"/>
                <a:ea typeface="Trebuchet MS"/>
                <a:cs typeface="Trebuchet MS"/>
                <a:sym typeface="Trebuchet MS"/>
              </a:rPr>
              <a:t> - Имя пользователя.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300" b="1" dirty="0">
                <a:latin typeface="Trebuchet MS"/>
                <a:ea typeface="Trebuchet MS"/>
                <a:cs typeface="Trebuchet MS"/>
                <a:sym typeface="Trebuchet MS"/>
              </a:rPr>
              <a:t>имя сеанса</a:t>
            </a:r>
            <a:r>
              <a:rPr lang="ru-RU" sz="1300" dirty="0">
                <a:latin typeface="Trebuchet MS"/>
                <a:ea typeface="Trebuchet MS"/>
                <a:cs typeface="Trebuchet MS"/>
                <a:sym typeface="Trebuchet MS"/>
              </a:rPr>
              <a:t> - Имя сеанса.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300" b="1" dirty="0">
                <a:latin typeface="Trebuchet MS"/>
                <a:ea typeface="Trebuchet MS"/>
                <a:cs typeface="Trebuchet MS"/>
                <a:sym typeface="Trebuchet MS"/>
              </a:rPr>
              <a:t>ID сеанса</a:t>
            </a:r>
            <a:r>
              <a:rPr lang="ru-RU" sz="1300" dirty="0">
                <a:latin typeface="Trebuchet MS"/>
                <a:ea typeface="Trebuchet MS"/>
                <a:cs typeface="Trebuchet MS"/>
                <a:sym typeface="Trebuchet MS"/>
              </a:rPr>
              <a:t> - Идентификатор сеанса.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300" b="1" dirty="0">
                <a:latin typeface="Trebuchet MS"/>
                <a:ea typeface="Trebuchet MS"/>
                <a:cs typeface="Trebuchet MS"/>
                <a:sym typeface="Trebuchet MS"/>
              </a:rPr>
              <a:t>@имя файла</a:t>
            </a:r>
            <a:r>
              <a:rPr lang="ru-RU" sz="1300" dirty="0">
                <a:latin typeface="Trebuchet MS"/>
                <a:ea typeface="Trebuchet MS"/>
                <a:cs typeface="Trebuchet MS"/>
                <a:sym typeface="Trebuchet MS"/>
              </a:rPr>
              <a:t> - Файл, содержащий список имен пользователей, сеансов или идентификаторов сеансов, которым отправляется сообщение.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300" b="1" dirty="0"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r>
              <a:rPr lang="ru-RU" sz="1300" dirty="0">
                <a:latin typeface="Trebuchet MS"/>
                <a:ea typeface="Trebuchet MS"/>
                <a:cs typeface="Trebuchet MS"/>
                <a:sym typeface="Trebuchet MS"/>
              </a:rPr>
              <a:t> - Отправить сообщение всем сеансам на указанном сервере.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300" b="1" dirty="0"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r>
              <a:rPr lang="ru-RU" sz="1300" b="1" dirty="0" err="1">
                <a:latin typeface="Trebuchet MS"/>
                <a:ea typeface="Trebuchet MS"/>
                <a:cs typeface="Trebuchet MS"/>
                <a:sym typeface="Trebuchet MS"/>
              </a:rPr>
              <a:t>SERVER:сервер</a:t>
            </a:r>
            <a:r>
              <a:rPr lang="ru-RU" sz="1300" dirty="0">
                <a:latin typeface="Trebuchet MS"/>
                <a:ea typeface="Trebuchet MS"/>
                <a:cs typeface="Trebuchet MS"/>
                <a:sym typeface="Trebuchet MS"/>
              </a:rPr>
              <a:t> - Сервер (по умолчанию - текущий).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300" b="1" dirty="0"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r>
              <a:rPr lang="ru-RU" sz="1300" b="1" dirty="0" err="1">
                <a:latin typeface="Trebuchet MS"/>
                <a:ea typeface="Trebuchet MS"/>
                <a:cs typeface="Trebuchet MS"/>
                <a:sym typeface="Trebuchet MS"/>
              </a:rPr>
              <a:t>TIME:секунд</a:t>
            </a:r>
            <a:r>
              <a:rPr lang="ru-RU" sz="1300" dirty="0">
                <a:latin typeface="Trebuchet MS"/>
                <a:ea typeface="Trebuchet MS"/>
                <a:cs typeface="Trebuchet MS"/>
                <a:sym typeface="Trebuchet MS"/>
              </a:rPr>
              <a:t> - Интервал ожидания подтверждения от получателя.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300" b="1" dirty="0">
                <a:latin typeface="Trebuchet MS"/>
                <a:ea typeface="Trebuchet MS"/>
                <a:cs typeface="Trebuchet MS"/>
                <a:sym typeface="Trebuchet MS"/>
              </a:rPr>
              <a:t>/V</a:t>
            </a:r>
            <a:r>
              <a:rPr lang="ru-RU" sz="1300" dirty="0">
                <a:latin typeface="Trebuchet MS"/>
                <a:ea typeface="Trebuchet MS"/>
                <a:cs typeface="Trebuchet MS"/>
                <a:sym typeface="Trebuchet MS"/>
              </a:rPr>
              <a:t> - Отображение информации о выполненных действиях.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300" b="1" dirty="0">
                <a:latin typeface="Trebuchet MS"/>
                <a:ea typeface="Trebuchet MS"/>
                <a:cs typeface="Trebuchet MS"/>
                <a:sym typeface="Trebuchet MS"/>
              </a:rPr>
              <a:t>/W</a:t>
            </a:r>
            <a:r>
              <a:rPr lang="ru-RU" sz="1300" dirty="0">
                <a:latin typeface="Trebuchet MS"/>
                <a:ea typeface="Trebuchet MS"/>
                <a:cs typeface="Trebuchet MS"/>
                <a:sym typeface="Trebuchet MS"/>
              </a:rPr>
              <a:t> - Ожидание ответа от пользователя, полезно вместе с /V.</a:t>
            </a: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300" b="1" dirty="0">
                <a:latin typeface="Trebuchet MS"/>
                <a:ea typeface="Trebuchet MS"/>
                <a:cs typeface="Trebuchet MS"/>
                <a:sym typeface="Trebuchet MS"/>
              </a:rPr>
              <a:t>сообщение</a:t>
            </a:r>
            <a:r>
              <a:rPr lang="ru-RU" sz="1300" dirty="0">
                <a:latin typeface="Trebuchet MS"/>
                <a:ea typeface="Trebuchet MS"/>
                <a:cs typeface="Trebuchet MS"/>
                <a:sym typeface="Trebuchet MS"/>
              </a:rPr>
              <a:t> - Отправляемое сообщение. Если не указано, выдается запрос или принимается ввод из STDIN.</a:t>
            </a: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98146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7FAD8-B43D-48AF-B307-78D16C8C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использования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6797D9-4071-43AB-9996-00892870D441}"/>
              </a:ext>
            </a:extLst>
          </p:cNvPr>
          <p:cNvSpPr txBox="1"/>
          <p:nvPr/>
        </p:nvSpPr>
        <p:spPr>
          <a:xfrm>
            <a:off x="277427" y="2182396"/>
            <a:ext cx="60945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/>
              <a:t>пользуясь командой </a:t>
            </a:r>
            <a:r>
              <a:rPr lang="ru-RU" dirty="0" err="1"/>
              <a:t>arp</a:t>
            </a:r>
            <a:r>
              <a:rPr lang="ru-RU" dirty="0"/>
              <a:t> -a находим в локальной сети недобросовестного пользователя :)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/>
              <a:t>Пишем </a:t>
            </a:r>
            <a:r>
              <a:rPr lang="ru-RU" dirty="0" err="1"/>
              <a:t>msg</a:t>
            </a:r>
            <a:r>
              <a:rPr lang="ru-RU" dirty="0"/>
              <a:t> * /</a:t>
            </a:r>
            <a:r>
              <a:rPr lang="ru-RU" dirty="0" err="1"/>
              <a:t>server</a:t>
            </a:r>
            <a:r>
              <a:rPr lang="ru-RU" dirty="0"/>
              <a:t>:(</a:t>
            </a:r>
            <a:r>
              <a:rPr lang="ru-RU" dirty="0" err="1"/>
              <a:t>ip-adress</a:t>
            </a:r>
            <a:r>
              <a:rPr lang="ru-RU" dirty="0"/>
              <a:t>) “Ваше сообщение”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EE7724-72E4-4891-B192-879ED549F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17" y="3582851"/>
            <a:ext cx="4754582" cy="269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7C9862-EC01-40E2-910E-CBEC2AC37ACA}"/>
              </a:ext>
            </a:extLst>
          </p:cNvPr>
          <p:cNvSpPr txBox="1"/>
          <p:nvPr/>
        </p:nvSpPr>
        <p:spPr>
          <a:xfrm>
            <a:off x="1978610" y="2693918"/>
            <a:ext cx="90692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61384583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15</TotalTime>
  <Words>509</Words>
  <Application>Microsoft Office PowerPoint</Application>
  <PresentationFormat>Широкоэкранный</PresentationFormat>
  <Paragraphs>37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Nunito</vt:lpstr>
      <vt:lpstr>Trebuchet MS</vt:lpstr>
      <vt:lpstr>Берлин</vt:lpstr>
      <vt:lpstr>Сетевые команды консольного ввода arp и msg</vt:lpstr>
      <vt:lpstr>arp </vt:lpstr>
      <vt:lpstr>arp</vt:lpstr>
      <vt:lpstr>arp</vt:lpstr>
      <vt:lpstr>Возможности </vt:lpstr>
      <vt:lpstr>MSG</vt:lpstr>
      <vt:lpstr>Примеры использования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Сетевые команды консольного ввода arp и msg</dc:title>
  <dc:creator>Bogdan Zharkov</dc:creator>
  <cp:lastModifiedBy>Bogdan Zharkov</cp:lastModifiedBy>
  <cp:revision>2</cp:revision>
  <dcterms:created xsi:type="dcterms:W3CDTF">2023-02-05T15:57:17Z</dcterms:created>
  <dcterms:modified xsi:type="dcterms:W3CDTF">2023-02-13T09:10:36Z</dcterms:modified>
</cp:coreProperties>
</file>