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1D3"/>
    <a:srgbClr val="52BDF1"/>
    <a:srgbClr val="1C71D2"/>
    <a:srgbClr val="FF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26CA9-C3DC-40DD-9EB0-E39DC5FD10B6}" v="62" dt="2023-03-21T22:26:55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Иванова" userId="81830de8b507c293" providerId="LiveId" clId="{20F26CA9-C3DC-40DD-9EB0-E39DC5FD10B6}"/>
    <pc:docChg chg="undo redo custSel addSld delSld modSld">
      <pc:chgData name="Мария Иванова" userId="81830de8b507c293" providerId="LiveId" clId="{20F26CA9-C3DC-40DD-9EB0-E39DC5FD10B6}" dt="2023-03-21T22:26:55.067" v="1566"/>
      <pc:docMkLst>
        <pc:docMk/>
      </pc:docMkLst>
      <pc:sldChg chg="addSp delSp modSp new mod">
        <pc:chgData name="Мария Иванова" userId="81830de8b507c293" providerId="LiveId" clId="{20F26CA9-C3DC-40DD-9EB0-E39DC5FD10B6}" dt="2023-03-21T21:26:06.939" v="844" actId="1076"/>
        <pc:sldMkLst>
          <pc:docMk/>
          <pc:sldMk cId="3676831943" sldId="256"/>
        </pc:sldMkLst>
        <pc:spChg chg="mod ord">
          <ac:chgData name="Мария Иванова" userId="81830de8b507c293" providerId="LiveId" clId="{20F26CA9-C3DC-40DD-9EB0-E39DC5FD10B6}" dt="2023-03-21T21:26:06.939" v="844" actId="1076"/>
          <ac:spMkLst>
            <pc:docMk/>
            <pc:sldMk cId="3676831943" sldId="256"/>
            <ac:spMk id="2" creationId="{84FC601F-AE92-DF97-778D-0CCD3480988F}"/>
          </ac:spMkLst>
        </pc:spChg>
        <pc:spChg chg="mod">
          <ac:chgData name="Мария Иванова" userId="81830de8b507c293" providerId="LiveId" clId="{20F26CA9-C3DC-40DD-9EB0-E39DC5FD10B6}" dt="2023-03-21T21:25:25.749" v="834" actId="1076"/>
          <ac:spMkLst>
            <pc:docMk/>
            <pc:sldMk cId="3676831943" sldId="256"/>
            <ac:spMk id="3" creationId="{07030642-6FE7-5A12-FFA6-446B5C609987}"/>
          </ac:spMkLst>
        </pc:spChg>
        <pc:spChg chg="add del mod ord">
          <ac:chgData name="Мария Иванова" userId="81830de8b507c293" providerId="LiveId" clId="{20F26CA9-C3DC-40DD-9EB0-E39DC5FD10B6}" dt="2023-03-21T21:12:51.242" v="119" actId="478"/>
          <ac:spMkLst>
            <pc:docMk/>
            <pc:sldMk cId="3676831943" sldId="256"/>
            <ac:spMk id="4" creationId="{710E9775-EC74-0A6F-089F-C2514B6C48B5}"/>
          </ac:spMkLst>
        </pc:spChg>
        <pc:spChg chg="add mod ord">
          <ac:chgData name="Мария Иванова" userId="81830de8b507c293" providerId="LiveId" clId="{20F26CA9-C3DC-40DD-9EB0-E39DC5FD10B6}" dt="2023-03-21T21:25:14.934" v="830" actId="14100"/>
          <ac:spMkLst>
            <pc:docMk/>
            <pc:sldMk cId="3676831943" sldId="256"/>
            <ac:spMk id="5" creationId="{6C83D70C-E25D-ED50-CD4E-DDCD375C431E}"/>
          </ac:spMkLst>
        </pc:spChg>
        <pc:spChg chg="add del mod ord">
          <ac:chgData name="Мария Иванова" userId="81830de8b507c293" providerId="LiveId" clId="{20F26CA9-C3DC-40DD-9EB0-E39DC5FD10B6}" dt="2023-03-21T21:18:45.795" v="158" actId="478"/>
          <ac:spMkLst>
            <pc:docMk/>
            <pc:sldMk cId="3676831943" sldId="256"/>
            <ac:spMk id="6" creationId="{51B8EA92-A40E-7026-241C-0DDF47A5B390}"/>
          </ac:spMkLst>
        </pc:spChg>
        <pc:spChg chg="add mod">
          <ac:chgData name="Мария Иванова" userId="81830de8b507c293" providerId="LiveId" clId="{20F26CA9-C3DC-40DD-9EB0-E39DC5FD10B6}" dt="2023-03-21T21:25:30.148" v="835" actId="1076"/>
          <ac:spMkLst>
            <pc:docMk/>
            <pc:sldMk cId="3676831943" sldId="256"/>
            <ac:spMk id="7" creationId="{1F115F0A-762B-3A73-53FF-2EDB4BC1787D}"/>
          </ac:spMkLst>
        </pc:spChg>
        <pc:picChg chg="add mod">
          <ac:chgData name="Мария Иванова" userId="81830de8b507c293" providerId="LiveId" clId="{20F26CA9-C3DC-40DD-9EB0-E39DC5FD10B6}" dt="2023-03-21T21:25:18.260" v="831" actId="1076"/>
          <ac:picMkLst>
            <pc:docMk/>
            <pc:sldMk cId="3676831943" sldId="256"/>
            <ac:picMk id="1026" creationId="{412D59E6-0CE4-25A0-AC17-A28164D862A0}"/>
          </ac:picMkLst>
        </pc:picChg>
      </pc:sldChg>
      <pc:sldChg chg="addSp delSp modSp new mod">
        <pc:chgData name="Мария Иванова" userId="81830de8b507c293" providerId="LiveId" clId="{20F26CA9-C3DC-40DD-9EB0-E39DC5FD10B6}" dt="2023-03-21T22:20:39.822" v="1519" actId="1076"/>
        <pc:sldMkLst>
          <pc:docMk/>
          <pc:sldMk cId="4162209818" sldId="257"/>
        </pc:sldMkLst>
        <pc:spChg chg="add mod">
          <ac:chgData name="Мария Иванова" userId="81830de8b507c293" providerId="LiveId" clId="{20F26CA9-C3DC-40DD-9EB0-E39DC5FD10B6}" dt="2023-03-21T21:42:52.964" v="1052" actId="122"/>
          <ac:spMkLst>
            <pc:docMk/>
            <pc:sldMk cId="4162209818" sldId="257"/>
            <ac:spMk id="2" creationId="{C75F9D04-37A5-4327-52B8-CB8367B74A7A}"/>
          </ac:spMkLst>
        </pc:spChg>
        <pc:spChg chg="add mod">
          <ac:chgData name="Мария Иванова" userId="81830de8b507c293" providerId="LiveId" clId="{20F26CA9-C3DC-40DD-9EB0-E39DC5FD10B6}" dt="2023-03-21T21:37:17.278" v="968" actId="14100"/>
          <ac:spMkLst>
            <pc:docMk/>
            <pc:sldMk cId="4162209818" sldId="257"/>
            <ac:spMk id="3" creationId="{3D5CA0A5-17A2-15FF-35CD-E6DD61F478C5}"/>
          </ac:spMkLst>
        </pc:spChg>
        <pc:spChg chg="add mod">
          <ac:chgData name="Мария Иванова" userId="81830de8b507c293" providerId="LiveId" clId="{20F26CA9-C3DC-40DD-9EB0-E39DC5FD10B6}" dt="2023-03-21T21:44:03.931" v="1064" actId="1076"/>
          <ac:spMkLst>
            <pc:docMk/>
            <pc:sldMk cId="4162209818" sldId="257"/>
            <ac:spMk id="4" creationId="{95C21404-AC06-2834-B6D1-6957D530D912}"/>
          </ac:spMkLst>
        </pc:spChg>
        <pc:spChg chg="add mod">
          <ac:chgData name="Мария Иванова" userId="81830de8b507c293" providerId="LiveId" clId="{20F26CA9-C3DC-40DD-9EB0-E39DC5FD10B6}" dt="2023-03-21T21:35:05.934" v="940" actId="14100"/>
          <ac:spMkLst>
            <pc:docMk/>
            <pc:sldMk cId="4162209818" sldId="257"/>
            <ac:spMk id="5" creationId="{DA34DD97-6AF3-26D4-A8EE-3BAD36347D6A}"/>
          </ac:spMkLst>
        </pc:spChg>
        <pc:spChg chg="add mod">
          <ac:chgData name="Мария Иванова" userId="81830de8b507c293" providerId="LiveId" clId="{20F26CA9-C3DC-40DD-9EB0-E39DC5FD10B6}" dt="2023-03-21T22:20:39.822" v="1519" actId="1076"/>
          <ac:spMkLst>
            <pc:docMk/>
            <pc:sldMk cId="4162209818" sldId="257"/>
            <ac:spMk id="6" creationId="{3A1C070E-7C83-FB4C-C29D-B935053220F5}"/>
          </ac:spMkLst>
        </pc:spChg>
        <pc:spChg chg="add mod">
          <ac:chgData name="Мария Иванова" userId="81830de8b507c293" providerId="LiveId" clId="{20F26CA9-C3DC-40DD-9EB0-E39DC5FD10B6}" dt="2023-03-21T21:44:17.709" v="1067" actId="1076"/>
          <ac:spMkLst>
            <pc:docMk/>
            <pc:sldMk cId="4162209818" sldId="257"/>
            <ac:spMk id="8" creationId="{931B9039-090E-87D0-38C6-B7979C8F16DF}"/>
          </ac:spMkLst>
        </pc:spChg>
        <pc:spChg chg="add mod">
          <ac:chgData name="Мария Иванова" userId="81830de8b507c293" providerId="LiveId" clId="{20F26CA9-C3DC-40DD-9EB0-E39DC5FD10B6}" dt="2023-03-21T21:39:07.057" v="1004" actId="1582"/>
          <ac:spMkLst>
            <pc:docMk/>
            <pc:sldMk cId="4162209818" sldId="257"/>
            <ac:spMk id="12" creationId="{44A554F2-B28C-4B0D-3E10-D236EFB2C784}"/>
          </ac:spMkLst>
        </pc:spChg>
        <pc:spChg chg="add mod">
          <ac:chgData name="Мария Иванова" userId="81830de8b507c293" providerId="LiveId" clId="{20F26CA9-C3DC-40DD-9EB0-E39DC5FD10B6}" dt="2023-03-21T21:38:37.020" v="1000" actId="1076"/>
          <ac:spMkLst>
            <pc:docMk/>
            <pc:sldMk cId="4162209818" sldId="257"/>
            <ac:spMk id="13" creationId="{FB7C1BAE-DC84-152B-B09D-952098166238}"/>
          </ac:spMkLst>
        </pc:spChg>
        <pc:spChg chg="add mod">
          <ac:chgData name="Мария Иванова" userId="81830de8b507c293" providerId="LiveId" clId="{20F26CA9-C3DC-40DD-9EB0-E39DC5FD10B6}" dt="2023-03-21T21:38:46.916" v="1003" actId="1076"/>
          <ac:spMkLst>
            <pc:docMk/>
            <pc:sldMk cId="4162209818" sldId="257"/>
            <ac:spMk id="14" creationId="{BC0A896F-EE3E-C0C5-A64B-80DC8021289F}"/>
          </ac:spMkLst>
        </pc:spChg>
        <pc:spChg chg="add mod">
          <ac:chgData name="Мария Иванова" userId="81830de8b507c293" providerId="LiveId" clId="{20F26CA9-C3DC-40DD-9EB0-E39DC5FD10B6}" dt="2023-03-21T22:20:23.109" v="1514" actId="1076"/>
          <ac:spMkLst>
            <pc:docMk/>
            <pc:sldMk cId="4162209818" sldId="257"/>
            <ac:spMk id="15" creationId="{6FCBD3AE-8D13-0FAC-530F-71C79879E13B}"/>
          </ac:spMkLst>
        </pc:spChg>
        <pc:spChg chg="add mod">
          <ac:chgData name="Мария Иванова" userId="81830de8b507c293" providerId="LiveId" clId="{20F26CA9-C3DC-40DD-9EB0-E39DC5FD10B6}" dt="2023-03-21T22:20:25.009" v="1515" actId="1076"/>
          <ac:spMkLst>
            <pc:docMk/>
            <pc:sldMk cId="4162209818" sldId="257"/>
            <ac:spMk id="16" creationId="{A6630069-C86A-FC84-BADD-190BC913C770}"/>
          </ac:spMkLst>
        </pc:spChg>
        <pc:spChg chg="add mod">
          <ac:chgData name="Мария Иванова" userId="81830de8b507c293" providerId="LiveId" clId="{20F26CA9-C3DC-40DD-9EB0-E39DC5FD10B6}" dt="2023-03-21T22:20:27.918" v="1516" actId="1076"/>
          <ac:spMkLst>
            <pc:docMk/>
            <pc:sldMk cId="4162209818" sldId="257"/>
            <ac:spMk id="17" creationId="{DEA091EC-4922-C772-DAA6-08A755A7AE70}"/>
          </ac:spMkLst>
        </pc:spChg>
        <pc:cxnChg chg="add del mod">
          <ac:chgData name="Мария Иванова" userId="81830de8b507c293" providerId="LiveId" clId="{20F26CA9-C3DC-40DD-9EB0-E39DC5FD10B6}" dt="2023-03-21T21:36:06.417" v="950" actId="478"/>
          <ac:cxnSpMkLst>
            <pc:docMk/>
            <pc:sldMk cId="4162209818" sldId="257"/>
            <ac:cxnSpMk id="10" creationId="{59AFF20D-C517-B1E6-8D37-CD542384E98F}"/>
          </ac:cxnSpMkLst>
        </pc:cxnChg>
      </pc:sldChg>
      <pc:sldChg chg="addSp modSp new mod">
        <pc:chgData name="Мария Иванова" userId="81830de8b507c293" providerId="LiveId" clId="{20F26CA9-C3DC-40DD-9EB0-E39DC5FD10B6}" dt="2023-03-21T22:18:51.120" v="1496" actId="20577"/>
        <pc:sldMkLst>
          <pc:docMk/>
          <pc:sldMk cId="2083666329" sldId="258"/>
        </pc:sldMkLst>
        <pc:spChg chg="add mod">
          <ac:chgData name="Мария Иванова" userId="81830de8b507c293" providerId="LiveId" clId="{20F26CA9-C3DC-40DD-9EB0-E39DC5FD10B6}" dt="2023-03-21T21:43:00.392" v="1053" actId="1076"/>
          <ac:spMkLst>
            <pc:docMk/>
            <pc:sldMk cId="2083666329" sldId="258"/>
            <ac:spMk id="2" creationId="{739BEC88-172C-3245-3A31-59C70876165B}"/>
          </ac:spMkLst>
        </pc:spChg>
        <pc:spChg chg="add mod">
          <ac:chgData name="Мария Иванова" userId="81830de8b507c293" providerId="LiveId" clId="{20F26CA9-C3DC-40DD-9EB0-E39DC5FD10B6}" dt="2023-03-21T22:18:51.120" v="1496" actId="20577"/>
          <ac:spMkLst>
            <pc:docMk/>
            <pc:sldMk cId="2083666329" sldId="258"/>
            <ac:spMk id="4" creationId="{BA186771-F11B-5374-6545-A8549B0A0C5B}"/>
          </ac:spMkLst>
        </pc:spChg>
        <pc:cxnChg chg="add mod">
          <ac:chgData name="Мария Иванова" userId="81830de8b507c293" providerId="LiveId" clId="{20F26CA9-C3DC-40DD-9EB0-E39DC5FD10B6}" dt="2023-03-21T21:46:47.957" v="1148" actId="1036"/>
          <ac:cxnSpMkLst>
            <pc:docMk/>
            <pc:sldMk cId="2083666329" sldId="258"/>
            <ac:cxnSpMk id="6" creationId="{0EF8C6C9-8469-5FFB-A365-D2E97479E030}"/>
          </ac:cxnSpMkLst>
        </pc:cxnChg>
      </pc:sldChg>
      <pc:sldChg chg="new del">
        <pc:chgData name="Мария Иванова" userId="81830de8b507c293" providerId="LiveId" clId="{20F26CA9-C3DC-40DD-9EB0-E39DC5FD10B6}" dt="2023-03-21T21:40:23.416" v="1021" actId="680"/>
        <pc:sldMkLst>
          <pc:docMk/>
          <pc:sldMk cId="3341788694" sldId="258"/>
        </pc:sldMkLst>
      </pc:sldChg>
      <pc:sldChg chg="addSp modSp new mod">
        <pc:chgData name="Мария Иванова" userId="81830de8b507c293" providerId="LiveId" clId="{20F26CA9-C3DC-40DD-9EB0-E39DC5FD10B6}" dt="2023-03-21T21:52:55.045" v="1198" actId="1076"/>
        <pc:sldMkLst>
          <pc:docMk/>
          <pc:sldMk cId="1317506333" sldId="259"/>
        </pc:sldMkLst>
        <pc:spChg chg="add mod">
          <ac:chgData name="Мария Иванова" userId="81830de8b507c293" providerId="LiveId" clId="{20F26CA9-C3DC-40DD-9EB0-E39DC5FD10B6}" dt="2023-03-21T21:52:40.463" v="1197" actId="207"/>
          <ac:spMkLst>
            <pc:docMk/>
            <pc:sldMk cId="1317506333" sldId="259"/>
            <ac:spMk id="2" creationId="{CCAB2FAD-4955-7B21-C031-D957DEBA5949}"/>
          </ac:spMkLst>
        </pc:spChg>
        <pc:spChg chg="add mod">
          <ac:chgData name="Мария Иванова" userId="81830de8b507c293" providerId="LiveId" clId="{20F26CA9-C3DC-40DD-9EB0-E39DC5FD10B6}" dt="2023-03-21T21:49:37.230" v="1183" actId="1076"/>
          <ac:spMkLst>
            <pc:docMk/>
            <pc:sldMk cId="1317506333" sldId="259"/>
            <ac:spMk id="3" creationId="{F64FFB9A-6B23-25EF-087B-288C60EF4C2D}"/>
          </ac:spMkLst>
        </pc:spChg>
        <pc:spChg chg="add mod">
          <ac:chgData name="Мария Иванова" userId="81830de8b507c293" providerId="LiveId" clId="{20F26CA9-C3DC-40DD-9EB0-E39DC5FD10B6}" dt="2023-03-21T21:52:55.045" v="1198" actId="1076"/>
          <ac:spMkLst>
            <pc:docMk/>
            <pc:sldMk cId="1317506333" sldId="259"/>
            <ac:spMk id="5" creationId="{CEDB18E6-27EA-D87C-B21C-10DCC30CC9F2}"/>
          </ac:spMkLst>
        </pc:spChg>
        <pc:picChg chg="add mod">
          <ac:chgData name="Мария Иванова" userId="81830de8b507c293" providerId="LiveId" clId="{20F26CA9-C3DC-40DD-9EB0-E39DC5FD10B6}" dt="2023-03-21T21:51:42.127" v="1192" actId="1076"/>
          <ac:picMkLst>
            <pc:docMk/>
            <pc:sldMk cId="1317506333" sldId="259"/>
            <ac:picMk id="2050" creationId="{6D36E6D6-275B-5AD1-C661-DE0F92B4327D}"/>
          </ac:picMkLst>
        </pc:picChg>
      </pc:sldChg>
      <pc:sldChg chg="new del">
        <pc:chgData name="Мария Иванова" userId="81830de8b507c293" providerId="LiveId" clId="{20F26CA9-C3DC-40DD-9EB0-E39DC5FD10B6}" dt="2023-03-21T21:40:23.036" v="1020" actId="680"/>
        <pc:sldMkLst>
          <pc:docMk/>
          <pc:sldMk cId="2919676967" sldId="259"/>
        </pc:sldMkLst>
      </pc:sldChg>
      <pc:sldChg chg="addSp delSp modSp new mod">
        <pc:chgData name="Мария Иванова" userId="81830de8b507c293" providerId="LiveId" clId="{20F26CA9-C3DC-40DD-9EB0-E39DC5FD10B6}" dt="2023-03-21T22:16:12.104" v="1494" actId="2062"/>
        <pc:sldMkLst>
          <pc:docMk/>
          <pc:sldMk cId="560557341" sldId="260"/>
        </pc:sldMkLst>
        <pc:spChg chg="add mod ord">
          <ac:chgData name="Мария Иванова" userId="81830de8b507c293" providerId="LiveId" clId="{20F26CA9-C3DC-40DD-9EB0-E39DC5FD10B6}" dt="2023-03-21T22:14:04.771" v="1455" actId="166"/>
          <ac:spMkLst>
            <pc:docMk/>
            <pc:sldMk cId="560557341" sldId="260"/>
            <ac:spMk id="2" creationId="{699C1B70-32DD-8830-0F32-8973F501A815}"/>
          </ac:spMkLst>
        </pc:spChg>
        <pc:graphicFrameChg chg="add mod modGraphic">
          <ac:chgData name="Мария Иванова" userId="81830de8b507c293" providerId="LiveId" clId="{20F26CA9-C3DC-40DD-9EB0-E39DC5FD10B6}" dt="2023-03-21T22:16:12.104" v="1494" actId="2062"/>
          <ac:graphicFrameMkLst>
            <pc:docMk/>
            <pc:sldMk cId="560557341" sldId="260"/>
            <ac:graphicFrameMk id="5" creationId="{1596015B-E755-33C5-12DB-0F69D75ED334}"/>
          </ac:graphicFrameMkLst>
        </pc:graphicFrameChg>
        <pc:picChg chg="add del mod">
          <ac:chgData name="Мария Иванова" userId="81830de8b507c293" providerId="LiveId" clId="{20F26CA9-C3DC-40DD-9EB0-E39DC5FD10B6}" dt="2023-03-21T22:04:03.014" v="1357" actId="478"/>
          <ac:picMkLst>
            <pc:docMk/>
            <pc:sldMk cId="560557341" sldId="260"/>
            <ac:picMk id="7" creationId="{07A40E8F-0F99-E340-84BD-62F2D47CCB47}"/>
          </ac:picMkLst>
        </pc:picChg>
        <pc:picChg chg="add del mod">
          <ac:chgData name="Мария Иванова" userId="81830de8b507c293" providerId="LiveId" clId="{20F26CA9-C3DC-40DD-9EB0-E39DC5FD10B6}" dt="2023-03-21T22:03:08.125" v="1344" actId="478"/>
          <ac:picMkLst>
            <pc:docMk/>
            <pc:sldMk cId="560557341" sldId="260"/>
            <ac:picMk id="9" creationId="{50CD1FF0-746D-7D32-B286-ECC092A1A6F7}"/>
          </ac:picMkLst>
        </pc:picChg>
        <pc:picChg chg="add del mod">
          <ac:chgData name="Мария Иванова" userId="81830de8b507c293" providerId="LiveId" clId="{20F26CA9-C3DC-40DD-9EB0-E39DC5FD10B6}" dt="2023-03-21T22:04:23.784" v="1361" actId="478"/>
          <ac:picMkLst>
            <pc:docMk/>
            <pc:sldMk cId="560557341" sldId="260"/>
            <ac:picMk id="11" creationId="{9DC47425-1C92-9CE7-313C-E948F540C54A}"/>
          </ac:picMkLst>
        </pc:picChg>
        <pc:picChg chg="add mod modCrop">
          <ac:chgData name="Мария Иванова" userId="81830de8b507c293" providerId="LiveId" clId="{20F26CA9-C3DC-40DD-9EB0-E39DC5FD10B6}" dt="2023-03-21T22:14:36.790" v="1463" actId="1076"/>
          <ac:picMkLst>
            <pc:docMk/>
            <pc:sldMk cId="560557341" sldId="260"/>
            <ac:picMk id="13" creationId="{39C866F6-0BA5-7D23-875A-C5485A463F71}"/>
          </ac:picMkLst>
        </pc:picChg>
        <pc:picChg chg="add mod modCrop">
          <ac:chgData name="Мария Иванова" userId="81830de8b507c293" providerId="LiveId" clId="{20F26CA9-C3DC-40DD-9EB0-E39DC5FD10B6}" dt="2023-03-21T22:14:40.631" v="1464" actId="1076"/>
          <ac:picMkLst>
            <pc:docMk/>
            <pc:sldMk cId="560557341" sldId="260"/>
            <ac:picMk id="15" creationId="{4508FDDB-C033-146C-C9B3-0E40DD953325}"/>
          </ac:picMkLst>
        </pc:picChg>
        <pc:picChg chg="add mod modCrop">
          <ac:chgData name="Мария Иванова" userId="81830de8b507c293" providerId="LiveId" clId="{20F26CA9-C3DC-40DD-9EB0-E39DC5FD10B6}" dt="2023-03-21T22:15:11.823" v="1469" actId="732"/>
          <ac:picMkLst>
            <pc:docMk/>
            <pc:sldMk cId="560557341" sldId="260"/>
            <ac:picMk id="17" creationId="{7C3FD80E-1422-EB39-2E4A-5228D0D1A361}"/>
          </ac:picMkLst>
        </pc:picChg>
        <pc:cxnChg chg="add del mod">
          <ac:chgData name="Мария Иванова" userId="81830de8b507c293" providerId="LiveId" clId="{20F26CA9-C3DC-40DD-9EB0-E39DC5FD10B6}" dt="2023-03-21T22:00:01.108" v="1254" actId="478"/>
          <ac:cxnSpMkLst>
            <pc:docMk/>
            <pc:sldMk cId="560557341" sldId="260"/>
            <ac:cxnSpMk id="3" creationId="{698FAF6B-AEE8-5D50-72FF-27976197CBAC}"/>
          </ac:cxnSpMkLst>
        </pc:cxnChg>
      </pc:sldChg>
      <pc:sldChg chg="addSp modSp new mod">
        <pc:chgData name="Мария Иванова" userId="81830de8b507c293" providerId="LiveId" clId="{20F26CA9-C3DC-40DD-9EB0-E39DC5FD10B6}" dt="2023-03-21T22:26:37.061" v="1565" actId="1036"/>
        <pc:sldMkLst>
          <pc:docMk/>
          <pc:sldMk cId="955536237" sldId="261"/>
        </pc:sldMkLst>
        <pc:spChg chg="add mod">
          <ac:chgData name="Мария Иванова" userId="81830de8b507c293" providerId="LiveId" clId="{20F26CA9-C3DC-40DD-9EB0-E39DC5FD10B6}" dt="2023-03-21T22:22:22.285" v="1531" actId="1076"/>
          <ac:spMkLst>
            <pc:docMk/>
            <pc:sldMk cId="955536237" sldId="261"/>
            <ac:spMk id="3" creationId="{0501FBE0-FF94-A1E5-19D6-757FD1F93180}"/>
          </ac:spMkLst>
        </pc:spChg>
        <pc:spChg chg="add mod">
          <ac:chgData name="Мария Иванова" userId="81830de8b507c293" providerId="LiveId" clId="{20F26CA9-C3DC-40DD-9EB0-E39DC5FD10B6}" dt="2023-03-21T22:26:37.061" v="1565" actId="1036"/>
          <ac:spMkLst>
            <pc:docMk/>
            <pc:sldMk cId="955536237" sldId="261"/>
            <ac:spMk id="5" creationId="{B4040A7F-2059-2B82-177C-C46064A2AFD3}"/>
          </ac:spMkLst>
        </pc:spChg>
        <pc:picChg chg="add mod">
          <ac:chgData name="Мария Иванова" userId="81830de8b507c293" providerId="LiveId" clId="{20F26CA9-C3DC-40DD-9EB0-E39DC5FD10B6}" dt="2023-03-21T22:24:27.024" v="1539" actId="14100"/>
          <ac:picMkLst>
            <pc:docMk/>
            <pc:sldMk cId="955536237" sldId="261"/>
            <ac:picMk id="5122" creationId="{800F88C4-24C5-0D6B-F40A-6DA48F11AC46}"/>
          </ac:picMkLst>
        </pc:picChg>
        <pc:cxnChg chg="add mod">
          <ac:chgData name="Мария Иванова" userId="81830de8b507c293" providerId="LiveId" clId="{20F26CA9-C3DC-40DD-9EB0-E39DC5FD10B6}" dt="2023-03-21T22:22:11.124" v="1530" actId="1076"/>
          <ac:cxnSpMkLst>
            <pc:docMk/>
            <pc:sldMk cId="955536237" sldId="261"/>
            <ac:cxnSpMk id="2" creationId="{19EB2DBD-E858-B0C3-6A1C-7F9F2C5C1E42}"/>
          </ac:cxnSpMkLst>
        </pc:cxnChg>
      </pc:sldChg>
      <pc:sldChg chg="addSp modSp new">
        <pc:chgData name="Мария Иванова" userId="81830de8b507c293" providerId="LiveId" clId="{20F26CA9-C3DC-40DD-9EB0-E39DC5FD10B6}" dt="2023-03-21T22:26:55.067" v="1566"/>
        <pc:sldMkLst>
          <pc:docMk/>
          <pc:sldMk cId="3239150668" sldId="262"/>
        </pc:sldMkLst>
        <pc:graphicFrameChg chg="add mod">
          <ac:chgData name="Мария Иванова" userId="81830de8b507c293" providerId="LiveId" clId="{20F26CA9-C3DC-40DD-9EB0-E39DC5FD10B6}" dt="2023-03-21T22:26:55.067" v="1566"/>
          <ac:graphicFrameMkLst>
            <pc:docMk/>
            <pc:sldMk cId="3239150668" sldId="262"/>
            <ac:graphicFrameMk id="2" creationId="{E1B09CA8-67BC-6DDD-4AC4-59F98B2BDDC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9FD0D-9FA7-61BD-1FA2-20D6014C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324D-D655-5AAB-EAF1-10DF50E5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203A4-6114-6301-35F4-3003427C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F382E-902A-6402-6761-A6C6F9B4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0DE0A-C9EB-5B3A-A275-1D25B42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39EA-3525-482E-F74F-FF7B3694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F02CE3-1D3E-2379-64F1-DC4BE6EC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3A739-44B4-0FF7-AF74-ABEF53B9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D9C03-1328-51FC-01E4-46CB15F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1D068-9A63-3726-CA96-956B4D12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FD4432-526E-D3CE-E120-55F436AB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2BCBB-A941-51D1-FBF2-A73539C2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BFF84-1D61-2893-78BB-C9F65623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B7410-75E7-C5E9-02BC-DE45343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C53E2-0C9F-C44D-A7C2-A6B15E4A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E7BB8-8CD3-65DA-89B4-B78633B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570A3-962A-F07A-8F18-2F0FE38E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51389-0218-FC34-FA06-F49B2023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5FE5F-BC2D-577C-13EE-3E01ABA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19393-A85F-1FA2-51F9-482A1F58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E8D6D-B3A3-18D0-83BC-32BEC3E3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ADB79-20D6-9112-F1B9-C7D99007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0E0EC-45EB-94D3-4F43-2E49EAA8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5F79C2-73D9-8B4E-0BD0-7F1971E2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034C9-3190-BA7E-18E1-26DF5389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76A8F-C0D1-DC7F-2BDD-8B858EB7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A3AEB-EDB4-E010-2138-6818534E7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68AE6D-0475-CDAA-4030-21D07393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051849-9616-A117-2342-A172A77F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909AC0-FA76-C043-5E63-44A0881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1B355-A320-ED5F-0502-267545B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2578B-9058-EF14-8DE6-975850D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A7037-CD6A-6088-C435-A5AF098B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A585F-F64E-7E94-C1AE-EFA2A758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CB1A68-9C7C-A49A-4520-B4651A3F5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C8C38A-1FDE-E848-3FD8-9052D6B61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10A454-429E-C669-1C98-ABD2C9E7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5C5D18-558C-2891-FA5F-99BFFE0E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3CEB53-FB5F-A501-A508-21920984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3489A-EE4E-E001-93BD-E1A5240F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638984-8321-D422-EE73-3010D2C3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8E189B-2D11-0A3B-71FC-5AABB656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933991-E34D-E570-6295-863A67FE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1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4C434B-E649-6965-935E-205BD6B8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286A76-C734-A184-BC47-7CAF0253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887A3B-862F-5AB7-2F81-74480B51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B6701-A585-E355-144C-6B591737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4A2A3-6CC7-A239-22FC-348E079D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6A0E0C-8683-CA3C-1869-A2AC1A70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17C62F-7C1B-61EC-029A-829EB400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8CA29A-965B-99AD-8F8F-867D0F78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254DFF-DEA2-F747-D2F1-1170CDA6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AEBFC-4971-B245-9153-ADB58539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6771D-F2B8-8831-CB0C-DB254D90C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60BA5B-56CA-CA77-3E0B-00924B35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0DB02-637F-CFD9-E04F-F16D3A3A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19436-D4B5-42A4-C946-13B88AC6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ADF1F2-2196-DB43-2637-D5AF2D8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3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5E20F-43B4-D3FC-F17F-E99F07A7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355C1-D356-A851-DAD8-2DF85106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8AAD6-71C4-B031-28A0-6E53956F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6637-215F-451A-B28B-5D7AE4F63D92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934BB-B89D-2647-22CE-900C142FD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49C2B-6B4F-D2A3-87F7-EF442B30E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AE97-502E-4D68-8277-2A4C052F9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5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83D70C-E25D-ED50-CD4E-DDCD375C431E}"/>
              </a:ext>
            </a:extLst>
          </p:cNvPr>
          <p:cNvSpPr/>
          <p:nvPr/>
        </p:nvSpPr>
        <p:spPr>
          <a:xfrm>
            <a:off x="1" y="-1"/>
            <a:ext cx="6844144" cy="6629400"/>
          </a:xfrm>
          <a:prstGeom prst="rect">
            <a:avLst/>
          </a:prstGeom>
          <a:solidFill>
            <a:srgbClr val="52BDF1"/>
          </a:solidFill>
          <a:ln>
            <a:solidFill>
              <a:srgbClr val="52B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030642-6FE7-5A12-FFA6-446B5C60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319" y="518457"/>
            <a:ext cx="5285508" cy="10945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Колледж информатики и программирования при Финансовом университете при правительстве РФ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D59E6-0CE4-25A0-AC17-A28164D8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23" y="1857301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C601F-AE92-DF97-778D-0CCD3480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237" y="2438399"/>
            <a:ext cx="4544291" cy="1433439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Утилиты </a:t>
            </a:r>
            <a:r>
              <a:rPr lang="en-US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tasklist</a:t>
            </a:r>
            <a:r>
              <a:rPr lang="en-US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taskkill</a:t>
            </a:r>
            <a:endParaRPr lang="ru-RU" sz="16600" dirty="0"/>
          </a:p>
        </p:txBody>
      </p: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1F115F0A-762B-3A73-53FF-2EDB4BC1787D}"/>
              </a:ext>
            </a:extLst>
          </p:cNvPr>
          <p:cNvSpPr/>
          <p:nvPr/>
        </p:nvSpPr>
        <p:spPr>
          <a:xfrm>
            <a:off x="6108123" y="5129572"/>
            <a:ext cx="4629148" cy="1203902"/>
          </a:xfrm>
          <a:prstGeom prst="flowChartAlternateProcess">
            <a:avLst/>
          </a:prstGeom>
          <a:solidFill>
            <a:srgbClr val="1C71D2">
              <a:alpha val="80000"/>
            </a:srgbClr>
          </a:solidFill>
          <a:ln>
            <a:noFill/>
          </a:ln>
          <a:effectLst>
            <a:outerShdw blurRad="127000" dist="50800" dir="5400000" sx="97000" sy="97000" algn="ctr" rotWithShape="0">
              <a:srgbClr val="000000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+mj-lt"/>
              </a:rPr>
              <a:t>Преподаватель: </a:t>
            </a:r>
            <a:r>
              <a:rPr lang="ru-RU" sz="2000" dirty="0" err="1">
                <a:latin typeface="+mj-lt"/>
              </a:rPr>
              <a:t>Сибирев</a:t>
            </a:r>
            <a:r>
              <a:rPr lang="ru-RU" sz="2000" dirty="0">
                <a:latin typeface="+mj-lt"/>
              </a:rPr>
              <a:t> И.В.</a:t>
            </a:r>
          </a:p>
          <a:p>
            <a:pPr algn="ctr"/>
            <a:r>
              <a:rPr lang="ru-RU" sz="2000" dirty="0">
                <a:latin typeface="+mj-lt"/>
              </a:rPr>
              <a:t>Выполнила студентка группы 3ПКС-220 Иванова М.Ю.</a:t>
            </a:r>
          </a:p>
        </p:txBody>
      </p:sp>
    </p:spTree>
    <p:extLst>
      <p:ext uri="{BB962C8B-B14F-4D97-AF65-F5344CB8AC3E}">
        <p14:creationId xmlns:p14="http://schemas.microsoft.com/office/powerpoint/2010/main" val="36768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F9D04-37A5-4327-52B8-CB8367B74A7A}"/>
              </a:ext>
            </a:extLst>
          </p:cNvPr>
          <p:cNvSpPr txBox="1">
            <a:spLocks/>
          </p:cNvSpPr>
          <p:nvPr/>
        </p:nvSpPr>
        <p:spPr>
          <a:xfrm>
            <a:off x="1129146" y="1330035"/>
            <a:ext cx="2015836" cy="7481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Tasklist</a:t>
            </a:r>
            <a:endParaRPr lang="ru-RU" sz="16600" dirty="0"/>
          </a:p>
        </p:txBody>
      </p:sp>
      <p:sp>
        <p:nvSpPr>
          <p:cNvPr id="3" name="Блок-схема: альтернативный процесс 2">
            <a:extLst>
              <a:ext uri="{FF2B5EF4-FFF2-40B4-BE49-F238E27FC236}">
                <a16:creationId xmlns:a16="http://schemas.microsoft.com/office/drawing/2014/main" id="{3D5CA0A5-17A2-15FF-35CD-E6DD61F478C5}"/>
              </a:ext>
            </a:extLst>
          </p:cNvPr>
          <p:cNvSpPr/>
          <p:nvPr/>
        </p:nvSpPr>
        <p:spPr>
          <a:xfrm>
            <a:off x="1129147" y="2078181"/>
            <a:ext cx="4966854" cy="3983182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C21404-AC06-2834-B6D1-6957D530D912}"/>
              </a:ext>
            </a:extLst>
          </p:cNvPr>
          <p:cNvSpPr txBox="1">
            <a:spLocks/>
          </p:cNvSpPr>
          <p:nvPr/>
        </p:nvSpPr>
        <p:spPr>
          <a:xfrm>
            <a:off x="1492831" y="2400299"/>
            <a:ext cx="4369377" cy="33389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30303"/>
                </a:solidFill>
                <a:latin typeface="Montserrat" panose="00000500000000000000" pitchFamily="2" charset="-52"/>
              </a:rPr>
              <a:t>  </a:t>
            </a:r>
            <a:r>
              <a:rPr lang="ru-RU" sz="2800" dirty="0">
                <a:solidFill>
                  <a:srgbClr val="030303"/>
                </a:solidFill>
                <a:latin typeface="Montserrat" panose="00000500000000000000" pitchFamily="2" charset="-52"/>
              </a:rPr>
              <a:t>П</a:t>
            </a:r>
            <a:r>
              <a:rPr lang="ru-RU" sz="2800" b="0" i="0" dirty="0">
                <a:solidFill>
                  <a:srgbClr val="030303"/>
                </a:solidFill>
                <a:effectLst/>
                <a:latin typeface="Montserrat" panose="00000500000000000000" pitchFamily="2" charset="-52"/>
              </a:rPr>
              <a:t>еречисляет все выполняемые процессы по имени и идентификатору процесса, сообщает информацию о сеансе пользователя и занимаемой памяти</a:t>
            </a:r>
            <a:endParaRPr lang="ru-RU" sz="22100" dirty="0">
              <a:latin typeface="Montserrat" panose="00000500000000000000" pitchFamily="2" charset="-52"/>
            </a:endParaRPr>
          </a:p>
        </p:txBody>
      </p:sp>
      <p:sp>
        <p:nvSpPr>
          <p:cNvPr id="5" name="Блок-схема: альтернативный процесс 4">
            <a:extLst>
              <a:ext uri="{FF2B5EF4-FFF2-40B4-BE49-F238E27FC236}">
                <a16:creationId xmlns:a16="http://schemas.microsoft.com/office/drawing/2014/main" id="{DA34DD97-6AF3-26D4-A8EE-3BAD36347D6A}"/>
              </a:ext>
            </a:extLst>
          </p:cNvPr>
          <p:cNvSpPr/>
          <p:nvPr/>
        </p:nvSpPr>
        <p:spPr>
          <a:xfrm>
            <a:off x="6871855" y="495300"/>
            <a:ext cx="4759037" cy="3758045"/>
          </a:xfrm>
          <a:prstGeom prst="flowChartAlternateProcess">
            <a:avLst/>
          </a:prstGeom>
          <a:solidFill>
            <a:srgbClr val="52BDF1"/>
          </a:solidFill>
          <a:ln w="19050">
            <a:solidFill>
              <a:srgbClr val="52BD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A1C070E-7C83-FB4C-C29D-B935053220F5}"/>
              </a:ext>
            </a:extLst>
          </p:cNvPr>
          <p:cNvSpPr txBox="1">
            <a:spLocks/>
          </p:cNvSpPr>
          <p:nvPr/>
        </p:nvSpPr>
        <p:spPr>
          <a:xfrm>
            <a:off x="9641904" y="4454232"/>
            <a:ext cx="1988988" cy="7481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Taskkill</a:t>
            </a:r>
            <a:endParaRPr lang="ru-RU" sz="1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B9039-090E-87D0-38C6-B7979C8F16DF}"/>
              </a:ext>
            </a:extLst>
          </p:cNvPr>
          <p:cNvSpPr txBox="1"/>
          <p:nvPr/>
        </p:nvSpPr>
        <p:spPr>
          <a:xfrm>
            <a:off x="7358497" y="1086354"/>
            <a:ext cx="4048988" cy="262788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030303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  </a:t>
            </a:r>
            <a:r>
              <a:rPr lang="ru-RU" dirty="0">
                <a:solidFill>
                  <a:schemeClr val="bg1"/>
                </a:solidFill>
              </a:rPr>
              <a:t>Останавливает выполнение процесса, заданного по имени или идентификатору.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A554F2-B28C-4B0D-3E10-D236EFB2C784}"/>
              </a:ext>
            </a:extLst>
          </p:cNvPr>
          <p:cNvSpPr/>
          <p:nvPr/>
        </p:nvSpPr>
        <p:spPr>
          <a:xfrm>
            <a:off x="973281" y="2114549"/>
            <a:ext cx="263236" cy="26323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B7C1BAE-DC84-152B-B09D-952098166238}"/>
              </a:ext>
            </a:extLst>
          </p:cNvPr>
          <p:cNvSpPr/>
          <p:nvPr/>
        </p:nvSpPr>
        <p:spPr>
          <a:xfrm>
            <a:off x="910934" y="1857372"/>
            <a:ext cx="159329" cy="159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C0A896F-EE3E-C0C5-A64B-80DC8021289F}"/>
              </a:ext>
            </a:extLst>
          </p:cNvPr>
          <p:cNvSpPr/>
          <p:nvPr/>
        </p:nvSpPr>
        <p:spPr>
          <a:xfrm>
            <a:off x="1009648" y="1624444"/>
            <a:ext cx="159329" cy="159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FCBD3AE-8D13-0FAC-530F-71C79879E13B}"/>
              </a:ext>
            </a:extLst>
          </p:cNvPr>
          <p:cNvSpPr/>
          <p:nvPr/>
        </p:nvSpPr>
        <p:spPr>
          <a:xfrm>
            <a:off x="8988137" y="4322614"/>
            <a:ext cx="263236" cy="263236"/>
          </a:xfrm>
          <a:prstGeom prst="ellipse">
            <a:avLst/>
          </a:prstGeom>
          <a:solidFill>
            <a:srgbClr val="52BDF1"/>
          </a:solidFill>
          <a:ln w="12700">
            <a:solidFill>
              <a:srgbClr val="52BD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6630069-C86A-FC84-BADD-190BC913C770}"/>
              </a:ext>
            </a:extLst>
          </p:cNvPr>
          <p:cNvSpPr/>
          <p:nvPr/>
        </p:nvSpPr>
        <p:spPr>
          <a:xfrm>
            <a:off x="9272157" y="4567657"/>
            <a:ext cx="190500" cy="190500"/>
          </a:xfrm>
          <a:prstGeom prst="ellipse">
            <a:avLst/>
          </a:prstGeom>
          <a:solidFill>
            <a:srgbClr val="52BDF1"/>
          </a:solidFill>
          <a:ln w="12700">
            <a:solidFill>
              <a:srgbClr val="52BD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EA091EC-4922-C772-DAA6-08A755A7AE70}"/>
              </a:ext>
            </a:extLst>
          </p:cNvPr>
          <p:cNvSpPr/>
          <p:nvPr/>
        </p:nvSpPr>
        <p:spPr>
          <a:xfrm>
            <a:off x="9483441" y="4691490"/>
            <a:ext cx="136815" cy="136815"/>
          </a:xfrm>
          <a:prstGeom prst="ellipse">
            <a:avLst/>
          </a:prstGeom>
          <a:solidFill>
            <a:srgbClr val="52BDF1"/>
          </a:solidFill>
          <a:ln w="12700">
            <a:solidFill>
              <a:srgbClr val="52BD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BEC88-172C-3245-3A31-59C70876165B}"/>
              </a:ext>
            </a:extLst>
          </p:cNvPr>
          <p:cNvSpPr txBox="1">
            <a:spLocks/>
          </p:cNvSpPr>
          <p:nvPr/>
        </p:nvSpPr>
        <p:spPr>
          <a:xfrm>
            <a:off x="3525981" y="429490"/>
            <a:ext cx="5140038" cy="886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Параметры </a:t>
            </a:r>
            <a:r>
              <a:rPr lang="en-US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tasklist</a:t>
            </a:r>
            <a:endParaRPr lang="ru-RU" sz="18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6771-F11B-5374-6545-A8549B0A0C5B}"/>
              </a:ext>
            </a:extLst>
          </p:cNvPr>
          <p:cNvSpPr txBox="1"/>
          <p:nvPr/>
        </p:nvSpPr>
        <p:spPr>
          <a:xfrm>
            <a:off x="1042554" y="1510146"/>
            <a:ext cx="101068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/s &lt;система&gt;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— данный ключ позволяет задать имя или же IP-адрес удаленной системы. При отсутствии ключа, информация извлекается для текущей системы.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/u [&lt;домен&gt;]&lt;пользователь&gt;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— позволяет задать имя домена/пользователя, под разрешением учетной записи которого должна выполниться команда. При отсутствии, принимаются права текущего пользователя, того, что запустил утилиту.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/p &lt;пароль&gt;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— данный ключ актуален лишь в том случае, если присутствует параметр </a:t>
            </a:r>
            <a:r>
              <a:rPr lang="ru-RU" b="0" i="0" dirty="0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/u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. Ключ задает пароль учетной записи.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fo</a:t>
            </a:r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{TABLE|LIST|CSV}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есть возможность задать формат выходных данных: </a:t>
            </a:r>
            <a:r>
              <a:rPr lang="ru-RU" b="1" i="0" dirty="0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TABLE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таблица, </a:t>
            </a:r>
            <a:r>
              <a:rPr lang="ru-RU" b="1" i="0" dirty="0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LIST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список и </a:t>
            </a:r>
            <a:r>
              <a:rPr lang="ru-RU" b="1" i="0" dirty="0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CSV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таблица в формате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csv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файла. При отсутствии ключа, данные выводятся в формате TABLE. 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nh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отключение вывода заголовка для столбца, ключ актуален лишь тогда, когда для параметр </a:t>
            </a:r>
            <a:r>
              <a:rPr lang="ru-RU" b="0" i="0" dirty="0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/</a:t>
            </a:r>
            <a:r>
              <a:rPr lang="ru-RU" b="0" i="0" dirty="0" err="1">
                <a:solidFill>
                  <a:srgbClr val="3366FF"/>
                </a:solidFill>
                <a:effectLst/>
                <a:latin typeface="Montserrat" panose="00000500000000000000" pitchFamily="2" charset="-52"/>
              </a:rPr>
              <a:t>fo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установлены значения TABLE или CSV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fi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данный ключ позволяет задать фильтры, по которым будет отсеиваться список выводимых процессов в командной строке.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EF8C6C9-8469-5FFB-A365-D2E97479E030}"/>
              </a:ext>
            </a:extLst>
          </p:cNvPr>
          <p:cNvCxnSpPr/>
          <p:nvPr/>
        </p:nvCxnSpPr>
        <p:spPr>
          <a:xfrm>
            <a:off x="1143000" y="1122216"/>
            <a:ext cx="97189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36E6D6-275B-5AD1-C661-DE0F92B4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1" y="2321937"/>
            <a:ext cx="5179866" cy="3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AB2FAD-4955-7B21-C031-D957DEBA5949}"/>
              </a:ext>
            </a:extLst>
          </p:cNvPr>
          <p:cNvSpPr/>
          <p:nvPr/>
        </p:nvSpPr>
        <p:spPr>
          <a:xfrm>
            <a:off x="5347856" y="0"/>
            <a:ext cx="6844144" cy="6629400"/>
          </a:xfrm>
          <a:prstGeom prst="rect">
            <a:avLst/>
          </a:prstGeom>
          <a:solidFill>
            <a:srgbClr val="52BDF1"/>
          </a:solidFill>
          <a:ln>
            <a:solidFill>
              <a:srgbClr val="52B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64FFB9A-6B23-25EF-087B-288C60EF4C2D}"/>
              </a:ext>
            </a:extLst>
          </p:cNvPr>
          <p:cNvSpPr txBox="1">
            <a:spLocks/>
          </p:cNvSpPr>
          <p:nvPr/>
        </p:nvSpPr>
        <p:spPr>
          <a:xfrm>
            <a:off x="464129" y="1267689"/>
            <a:ext cx="4544291" cy="14334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ea typeface="Calibri" panose="020F0502020204030204" pitchFamily="34" charset="0"/>
                <a:cs typeface="Times New Roman" panose="02020603050405020304" pitchFamily="18" charset="0"/>
              </a:rPr>
              <a:t>Виды фильтров </a:t>
            </a:r>
            <a:r>
              <a:rPr lang="en-US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tasklist</a:t>
            </a:r>
            <a:endParaRPr lang="ru-RU" sz="1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B18E6-27EA-D87C-B21C-10DCC30CC9F2}"/>
              </a:ext>
            </a:extLst>
          </p:cNvPr>
          <p:cNvSpPr txBox="1"/>
          <p:nvPr/>
        </p:nvSpPr>
        <p:spPr>
          <a:xfrm>
            <a:off x="5720197" y="335845"/>
            <a:ext cx="60994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STATUS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состояние) –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— RUNNING | NOT RESPONDING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IMAGENAME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имя образа) –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имя процесса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PID (ID </a:t>
            </a:r>
            <a:r>
              <a:rPr lang="ru-RU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процесса)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lt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le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значение идентификатора процесса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PID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SESSION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сеанс)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lt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le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номер сессии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SESSIONNAME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имя сеанса)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имя сессии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CPUTIME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неизвестно!!!)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lt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le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время ЦП в формате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hh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часы):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mm 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минуты):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ss 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секунды).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MEMUSAGE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память)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lt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le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потребляемое значение памяти в КБ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USERNAME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пользователь)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задает имя пользователя в формате [&lt;домен&gt;&lt;пользователь&gt;]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SERVICES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службы)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имя службы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WINDOWTITLE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— 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название окна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MODULES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модули) —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eq, ne –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название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DLL 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3175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596015B-E755-33C5-12DB-0F69D75E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69819"/>
              </p:ext>
            </p:extLst>
          </p:nvPr>
        </p:nvGraphicFramePr>
        <p:xfrm>
          <a:off x="566808" y="737306"/>
          <a:ext cx="11058384" cy="510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5014">
                  <a:extLst>
                    <a:ext uri="{9D8B030D-6E8A-4147-A177-3AD203B41FA5}">
                      <a16:colId xmlns:a16="http://schemas.microsoft.com/office/drawing/2014/main" val="3670080910"/>
                    </a:ext>
                  </a:extLst>
                </a:gridCol>
                <a:gridCol w="3141744">
                  <a:extLst>
                    <a:ext uri="{9D8B030D-6E8A-4147-A177-3AD203B41FA5}">
                      <a16:colId xmlns:a16="http://schemas.microsoft.com/office/drawing/2014/main" val="887546111"/>
                    </a:ext>
                  </a:extLst>
                </a:gridCol>
                <a:gridCol w="5231626">
                  <a:extLst>
                    <a:ext uri="{9D8B030D-6E8A-4147-A177-3AD203B41FA5}">
                      <a16:colId xmlns:a16="http://schemas.microsoft.com/office/drawing/2014/main" val="1707869750"/>
                    </a:ext>
                  </a:extLst>
                </a:gridCol>
              </a:tblGrid>
              <a:tr h="899618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Листинг команды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Результат выполнения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847199"/>
                  </a:ext>
                </a:extLst>
              </a:tr>
              <a:tr h="166738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tasklist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/v /fi "PID </a:t>
                      </a:r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gt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1000" /</a:t>
                      </a:r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fo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csv</a:t>
                      </a:r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список всех задач с идентификатором процесса больше 1000 и отображает их в формате 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03033"/>
                  </a:ext>
                </a:extLst>
              </a:tr>
              <a:tr h="10598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tasklist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 /fi "USERNAME ne NT AUTHORITY\SYSTEM" /fi "STATUS eq running"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список системных процессов, которые выполняются в данный момент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57142"/>
                  </a:ext>
                </a:extLst>
              </a:tr>
              <a:tr h="147550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tasklist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/v /fi "STATUS eq running"</a:t>
                      </a:r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подробные сведения обо всех запущенных в данный момент процессах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2805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C866F6-0BA5-7D23-875A-C5485A463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65" b="30997"/>
          <a:stretch/>
        </p:blipFill>
        <p:spPr>
          <a:xfrm>
            <a:off x="6453259" y="1684807"/>
            <a:ext cx="5095732" cy="15479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08FDDB-C033-146C-C9B3-0E40DD953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84" b="37058"/>
          <a:stretch/>
        </p:blipFill>
        <p:spPr>
          <a:xfrm>
            <a:off x="6453259" y="3355269"/>
            <a:ext cx="5095732" cy="9421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3FD80E-1422-EB39-2E4A-5228D0D1A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082" b="36217"/>
          <a:stretch/>
        </p:blipFill>
        <p:spPr>
          <a:xfrm>
            <a:off x="6453259" y="4412987"/>
            <a:ext cx="5095732" cy="1308939"/>
          </a:xfrm>
          <a:prstGeom prst="rect">
            <a:avLst/>
          </a:prstGeom>
        </p:spPr>
      </p:pic>
      <p:sp>
        <p:nvSpPr>
          <p:cNvPr id="2" name="Блок-схема: альтернативный процесс 1">
            <a:extLst>
              <a:ext uri="{FF2B5EF4-FFF2-40B4-BE49-F238E27FC236}">
                <a16:creationId xmlns:a16="http://schemas.microsoft.com/office/drawing/2014/main" id="{699C1B70-32DD-8830-0F32-8973F501A815}"/>
              </a:ext>
            </a:extLst>
          </p:cNvPr>
          <p:cNvSpPr/>
          <p:nvPr/>
        </p:nvSpPr>
        <p:spPr>
          <a:xfrm>
            <a:off x="6835486" y="4800600"/>
            <a:ext cx="4594514" cy="1440872"/>
          </a:xfrm>
          <a:prstGeom prst="flowChartAlternateProcess">
            <a:avLst/>
          </a:prstGeom>
          <a:solidFill>
            <a:srgbClr val="1C71D2">
              <a:alpha val="80000"/>
            </a:srgbClr>
          </a:solidFill>
          <a:ln>
            <a:noFill/>
          </a:ln>
          <a:effectLst>
            <a:outerShdw blurRad="127000" dist="50800" dir="5400000" sx="97000" sy="97000" algn="ctr" rotWithShape="0">
              <a:srgbClr val="000000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</a:rPr>
              <a:t>Примеры использования консольной команды </a:t>
            </a:r>
            <a:r>
              <a:rPr lang="en-US" sz="2400" dirty="0" err="1">
                <a:latin typeface="+mj-lt"/>
              </a:rPr>
              <a:t>tasklist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5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0F88C4-24C5-0D6B-F40A-6DA48F11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7" y="2912851"/>
            <a:ext cx="5860473" cy="39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19EB2DBD-E858-B0C3-6A1C-7F9F2C5C1E42}"/>
              </a:ext>
            </a:extLst>
          </p:cNvPr>
          <p:cNvCxnSpPr/>
          <p:nvPr/>
        </p:nvCxnSpPr>
        <p:spPr>
          <a:xfrm>
            <a:off x="1357746" y="1032163"/>
            <a:ext cx="97189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01FBE0-FF94-A1E5-19D6-757FD1F93180}"/>
              </a:ext>
            </a:extLst>
          </p:cNvPr>
          <p:cNvSpPr txBox="1">
            <a:spLocks/>
          </p:cNvSpPr>
          <p:nvPr/>
        </p:nvSpPr>
        <p:spPr>
          <a:xfrm>
            <a:off x="3484417" y="394853"/>
            <a:ext cx="5140038" cy="886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Параметры </a:t>
            </a:r>
            <a:r>
              <a:rPr lang="en-US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taskkill</a:t>
            </a:r>
            <a:endParaRPr lang="ru-RU" sz="18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0A7F-2059-2B82-177C-C46064A2AFD3}"/>
              </a:ext>
            </a:extLst>
          </p:cNvPr>
          <p:cNvSpPr txBox="1"/>
          <p:nvPr/>
        </p:nvSpPr>
        <p:spPr>
          <a:xfrm>
            <a:off x="1399309" y="1550960"/>
            <a:ext cx="93933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Фактически, значение параметров те же, что и для утилиты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tasklist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, кроме: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/F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задает принудительное завершение заданного процесса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/PID &lt;процесс&gt;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— тут мы можем указать идентификатор того процесса, который нужно убить.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/IM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 &lt;образ&gt; — задаем имя образа, для 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определения всех процессов, можно 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прописать символ подстановки ‘*’.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/T</a:t>
            </a:r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– если данный ключ включен, то 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произойдет завершение заданного 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процесса в командной строке и всех </a:t>
            </a:r>
            <a:endParaRPr lang="en-US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его дочерних.</a:t>
            </a:r>
          </a:p>
        </p:txBody>
      </p:sp>
    </p:spTree>
    <p:extLst>
      <p:ext uri="{BB962C8B-B14F-4D97-AF65-F5344CB8AC3E}">
        <p14:creationId xmlns:p14="http://schemas.microsoft.com/office/powerpoint/2010/main" val="9555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E1B09CA8-67BC-6DDD-4AC4-59F98B2B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67997"/>
              </p:ext>
            </p:extLst>
          </p:nvPr>
        </p:nvGraphicFramePr>
        <p:xfrm>
          <a:off x="566808" y="737306"/>
          <a:ext cx="11058384" cy="510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5014">
                  <a:extLst>
                    <a:ext uri="{9D8B030D-6E8A-4147-A177-3AD203B41FA5}">
                      <a16:colId xmlns:a16="http://schemas.microsoft.com/office/drawing/2014/main" val="3670080910"/>
                    </a:ext>
                  </a:extLst>
                </a:gridCol>
                <a:gridCol w="3141744">
                  <a:extLst>
                    <a:ext uri="{9D8B030D-6E8A-4147-A177-3AD203B41FA5}">
                      <a16:colId xmlns:a16="http://schemas.microsoft.com/office/drawing/2014/main" val="887546111"/>
                    </a:ext>
                  </a:extLst>
                </a:gridCol>
                <a:gridCol w="5231626">
                  <a:extLst>
                    <a:ext uri="{9D8B030D-6E8A-4147-A177-3AD203B41FA5}">
                      <a16:colId xmlns:a16="http://schemas.microsoft.com/office/drawing/2014/main" val="1707869750"/>
                    </a:ext>
                  </a:extLst>
                </a:gridCol>
              </a:tblGrid>
              <a:tr h="899618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Листинг команды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ontserrat" panose="00000500000000000000" pitchFamily="2" charset="-52"/>
                        </a:rPr>
                        <a:t>Результат выполнения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847199"/>
                  </a:ext>
                </a:extLst>
              </a:tr>
              <a:tr h="166738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tasklist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/v /fi "PID </a:t>
                      </a:r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gt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1000" /</a:t>
                      </a:r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fo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csv</a:t>
                      </a:r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список всех задач с идентификатором процесса больше 1000 и отображает их в формате 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03033"/>
                  </a:ext>
                </a:extLst>
              </a:tr>
              <a:tr h="10598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tasklist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 /fi "USERNAME ne NT AUTHORITY\SYSTEM" /fi "STATUS eq running"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список системных процессов, которые выполняются в данный момент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57142"/>
                  </a:ext>
                </a:extLst>
              </a:tr>
              <a:tr h="147550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-52"/>
                        </a:rPr>
                        <a:t>tasklist</a:t>
                      </a:r>
                      <a:r>
                        <a:rPr lang="en-US" sz="1600" dirty="0">
                          <a:latin typeface="Montserrat" panose="00000500000000000000" pitchFamily="2" charset="-52"/>
                        </a:rPr>
                        <a:t> /v /fi "STATUS eq running"</a:t>
                      </a:r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Montserrat" panose="00000500000000000000" pitchFamily="2" charset="-52"/>
                        </a:rPr>
                        <a:t>Выводит подробные сведения обо всех запущенных в данный момент процессах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50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679</Words>
  <Application>Microsoft Office PowerPoint</Application>
  <PresentationFormat>Широкоэкранный</PresentationFormat>
  <Paragraphs>58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Тема Office</vt:lpstr>
      <vt:lpstr>Утилиты tasklist и taskkill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Утилиты tasklist и taskkill</dc:title>
  <dc:creator>Мария Иванова</dc:creator>
  <cp:lastModifiedBy>Мария Иванова</cp:lastModifiedBy>
  <cp:revision>1</cp:revision>
  <dcterms:created xsi:type="dcterms:W3CDTF">2023-03-21T21:09:13Z</dcterms:created>
  <dcterms:modified xsi:type="dcterms:W3CDTF">2023-03-21T22:27:05Z</dcterms:modified>
</cp:coreProperties>
</file>