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F9194-6B1E-4CCE-862D-23F164FAFF27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DE19F-779C-4CA7-B7EE-67BDFC337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77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DE19F-779C-4CA7-B7EE-67BDFC3373D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4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E9CE4A-1DA6-4194-96A7-F97F4E34CBA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0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8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70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25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E9CE4A-1DA6-4194-96A7-F97F4E34CBA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3910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1998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0058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3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40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0E9CE4A-1DA6-4194-96A7-F97F4E34CBA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20448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0E9CE4A-1DA6-4194-96A7-F97F4E34CBA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8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E9CE4A-1DA6-4194-96A7-F97F4E34CBA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712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 №7</a:t>
            </a:r>
            <a:br>
              <a:rPr lang="ru-RU" dirty="0" smtClean="0"/>
            </a:br>
            <a:r>
              <a:rPr lang="ru-RU" sz="3600" dirty="0" smtClean="0"/>
              <a:t>Вариант </a:t>
            </a:r>
            <a:r>
              <a:rPr lang="en-US" sz="3600" dirty="0" smtClean="0"/>
              <a:t>I </a:t>
            </a:r>
            <a:r>
              <a:rPr lang="ru-RU" sz="3600" dirty="0" smtClean="0"/>
              <a:t>и </a:t>
            </a:r>
            <a:r>
              <a:rPr lang="en-US" sz="3600" dirty="0" smtClean="0"/>
              <a:t>III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Абдуллаев </a:t>
            </a:r>
            <a:r>
              <a:rPr lang="ru-RU" dirty="0" err="1" smtClean="0"/>
              <a:t>Тагир</a:t>
            </a:r>
            <a:r>
              <a:rPr lang="ru-RU" dirty="0" smtClean="0"/>
              <a:t> </a:t>
            </a:r>
            <a:r>
              <a:rPr lang="ru-RU" dirty="0" err="1" smtClean="0"/>
              <a:t>Джамбулатович</a:t>
            </a:r>
            <a:r>
              <a:rPr lang="ru-RU" dirty="0" smtClean="0"/>
              <a:t> 3ПКС220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2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</a:t>
            </a:r>
            <a:r>
              <a:rPr lang="en-US" dirty="0" smtClean="0"/>
              <a:t>ping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ru-RU" dirty="0" smtClean="0"/>
              <a:t>Проверяет подключение на уровне </a:t>
            </a:r>
            <a:r>
              <a:rPr lang="en-US" dirty="0" smtClean="0"/>
              <a:t>IP </a:t>
            </a:r>
            <a:r>
              <a:rPr lang="ru-RU" dirty="0" smtClean="0"/>
              <a:t>к другому компьютеру, отправляя сообщения эхо-запросов протокола </a:t>
            </a:r>
            <a:r>
              <a:rPr lang="en-US" dirty="0" smtClean="0"/>
              <a:t>ICMP. </a:t>
            </a:r>
            <a:r>
              <a:rPr lang="ru-RU" dirty="0" smtClean="0"/>
              <a:t>Отображаются сообщения о получении соответствующих эхо-ответов, а также время </a:t>
            </a:r>
            <a:r>
              <a:rPr lang="ru-RU" dirty="0" err="1" smtClean="0"/>
              <a:t>крукового</a:t>
            </a:r>
            <a:r>
              <a:rPr lang="ru-RU" dirty="0" smtClean="0"/>
              <a:t> пути.</a:t>
            </a:r>
          </a:p>
          <a:p>
            <a:r>
              <a:rPr lang="ru-RU" dirty="0" smtClean="0"/>
              <a:t>Синтаксис:</a:t>
            </a:r>
            <a:br>
              <a:rPr lang="ru-RU" dirty="0" smtClean="0"/>
            </a:br>
            <a:r>
              <a:rPr lang="en-US" dirty="0"/>
              <a:t>ping [/t] [/a] [/n &lt;count&gt;] [/l &lt;size&gt;] [/f] [/I &lt;TTL&gt;] [/v &lt;TOS&gt;] [/r &lt;count&gt;] [/s &lt;count&gt;] [{/j &lt;</a:t>
            </a:r>
            <a:r>
              <a:rPr lang="en-US" dirty="0" err="1"/>
              <a:t>hostlist</a:t>
            </a:r>
            <a:r>
              <a:rPr lang="en-US" dirty="0"/>
              <a:t>&gt; | /k &lt;</a:t>
            </a:r>
            <a:r>
              <a:rPr lang="en-US" dirty="0" err="1"/>
              <a:t>hostlist</a:t>
            </a:r>
            <a:r>
              <a:rPr lang="en-US" dirty="0"/>
              <a:t>&gt;}] [/w &lt;timeout&gt;] [/R] [/S &lt;</a:t>
            </a:r>
            <a:r>
              <a:rPr lang="en-US" dirty="0" err="1"/>
              <a:t>Srcaddr</a:t>
            </a:r>
            <a:r>
              <a:rPr lang="en-US" dirty="0"/>
              <a:t>&gt;] [/4] [/6] &lt;</a:t>
            </a:r>
            <a:r>
              <a:rPr lang="en-US" dirty="0" err="1"/>
              <a:t>targetname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3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Ключи параметры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274985"/>
              </p:ext>
            </p:extLst>
          </p:nvPr>
        </p:nvGraphicFramePr>
        <p:xfrm>
          <a:off x="1251678" y="1128451"/>
          <a:ext cx="10515600" cy="4942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Указывает, что команда </a:t>
                      </a:r>
                      <a:r>
                        <a:rPr lang="ru-RU" sz="1800" kern="1200" dirty="0" err="1" smtClean="0">
                          <a:effectLst/>
                        </a:rPr>
                        <a:t>ping</a:t>
                      </a:r>
                      <a:r>
                        <a:rPr lang="ru-RU" sz="1800" kern="1200" dirty="0" smtClean="0">
                          <a:effectLst/>
                        </a:rPr>
                        <a:t> </a:t>
                      </a:r>
                      <a:r>
                        <a:rPr lang="ru-RU" sz="1800" kern="1200" dirty="0" err="1" smtClean="0">
                          <a:effectLst/>
                        </a:rPr>
                        <a:t>Continue</a:t>
                      </a:r>
                      <a:r>
                        <a:rPr lang="ru-RU" sz="1800" kern="1200" dirty="0" smtClean="0">
                          <a:effectLst/>
                        </a:rPr>
                        <a:t> отправляет сообщения эхо-запросов в место назначения, пока не будет прервано. Чтобы прервать и отобразить статистику, нажмите клавиши CTRL + ВВОД. Чтобы прервать выполнение и выйти из этой команды, нажмите клавиши CTRL + 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Указывает, что разрешение имен должно выполняться на целевом IP-адресе. В случае успешного выполнения команды </a:t>
                      </a:r>
                      <a:r>
                        <a:rPr lang="ru-RU" sz="1800" kern="1200" dirty="0" err="1" smtClean="0">
                          <a:effectLst/>
                        </a:rPr>
                        <a:t>Ping</a:t>
                      </a:r>
                      <a:r>
                        <a:rPr lang="ru-RU" sz="1800" kern="1200" dirty="0" smtClean="0">
                          <a:effectLst/>
                        </a:rPr>
                        <a:t> отображает соответствующее имя узла.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Параметра </a:t>
                      </a:r>
                      <a:r>
                        <a:rPr lang="en-US" dirty="0" smtClean="0"/>
                        <a:t>&lt;count&gt;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Указывает число сообщений запроса эха, которые будут отправлены. Значение по умолчанию — 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/l</a:t>
                      </a:r>
                      <a:r>
                        <a:rPr lang="en-US" baseline="0" dirty="0" smtClean="0"/>
                        <a:t> &lt;size&gt;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Задает </a:t>
                      </a:r>
                      <a:r>
                        <a:rPr lang="ru-RU" dirty="0">
                          <a:effectLst/>
                        </a:rPr>
                        <a:t>длину (в байтах) поля данных в сообщениях запроса эха. Значение по умолчанию — 32. Максимальный размер — 65 527</a:t>
                      </a:r>
                      <a:r>
                        <a:rPr lang="ru-RU" dirty="0" smtClean="0">
                          <a:effectLst/>
                        </a:rPr>
                        <a:t>.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kern="1200" dirty="0" smtClean="0">
                          <a:effectLst/>
                        </a:rPr>
                        <a:t>Указывает, что сообщения эхо-запросов отправляются с флагом "не фрагментировать " в заголовке IP, установленном в значение 1 (доступно только в IPv4). Сообщения эхо-запроса не могут быть фрагментированы маршрутизаторами по пути к назначению. Этот параметр полезен для устранения неполадок с максимальным количеством блоков передачи (PMTU).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9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Ключи 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131583"/>
              </p:ext>
            </p:extLst>
          </p:nvPr>
        </p:nvGraphicFramePr>
        <p:xfrm>
          <a:off x="1251678" y="1128451"/>
          <a:ext cx="105156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/l</a:t>
                      </a:r>
                      <a:r>
                        <a:rPr lang="en-US" baseline="0" dirty="0" smtClean="0"/>
                        <a:t> &lt;TTL&gt;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Задает значение поля срока жизни (TTL) в заголовке IP для отправленных сообщений эхо-запросов. По умолчанию используется значение TTL по умолчанию для узла. Максимальный </a:t>
                      </a:r>
                      <a:r>
                        <a:rPr lang="ru-R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срок жизни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255.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/v</a:t>
                      </a:r>
                      <a:r>
                        <a:rPr lang="en-US" baseline="0" dirty="0" smtClean="0"/>
                        <a:t> &lt;TOS&gt;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значение поля типа службы (TOS) в IP-заголовке для отправленных сообщений запроса эха (доступно только в IPv4). Значение по умолчанию равно 0. </a:t>
                      </a:r>
                      <a:r>
                        <a:rPr lang="ru-R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задаются в виде десятичного значения от 0 до 255.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/r &lt;count&gt;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параметр 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записи маршрута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заголовке IP-адреса, который используется для записи пути, полученного сообщением запроса эха, и соответствующего сообщения о эхо-ответе (доступно только в IPv4). Каждый прыжок в пути использует запись в параметре 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запись маршрута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. Если это возможно, укажите значение </a:t>
                      </a:r>
                      <a:r>
                        <a:rPr lang="ru-R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счетчика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, равное или больше, чем число прыжков между источником и назначением. </a:t>
                      </a:r>
                      <a:r>
                        <a:rPr lang="ru-R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должно быть не меньше 1 и не больше 9.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 </a:t>
                      </a:r>
                      <a:r>
                        <a:rPr lang="en-US" dirty="0" smtClean="0"/>
                        <a:t>&lt;count&gt;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Указывает, что параметр 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отметка времени Интернета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заголовке IP используется для записи времени прибытия сообщения эхо-запроса и соответствующего сообщения эхо-ответа для каждого прыжка. </a:t>
                      </a:r>
                      <a:r>
                        <a:rPr lang="ru-R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должно быть не меньше 1 и не больше 4. Это необходимо для адресов назначения, находящейся в локальной связи.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9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Ключи 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870405"/>
              </p:ext>
            </p:extLst>
          </p:nvPr>
        </p:nvGraphicFramePr>
        <p:xfrm>
          <a:off x="1251678" y="1485392"/>
          <a:ext cx="10515600" cy="439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/j</a:t>
                      </a:r>
                      <a:r>
                        <a:rPr lang="en-US" baseline="0" dirty="0" smtClean="0"/>
                        <a:t> &lt;</a:t>
                      </a:r>
                      <a:r>
                        <a:rPr lang="en-US" baseline="0" dirty="0" err="1" smtClean="0"/>
                        <a:t>hostlist</a:t>
                      </a:r>
                      <a:r>
                        <a:rPr lang="en-US" baseline="0" dirty="0" smtClean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Указывает, что сообщения эхо-запроса используют параметр свободного исходного маршрута в заголовке IP с набором промежуточных назначений, указанных в </a:t>
                      </a:r>
                      <a:r>
                        <a:rPr lang="ru-RU" sz="1800" kern="1200" dirty="0" err="1" smtClean="0">
                          <a:effectLst/>
                        </a:rPr>
                        <a:t>hostlist</a:t>
                      </a:r>
                      <a:r>
                        <a:rPr lang="ru-RU" sz="1800" kern="1200" dirty="0" smtClean="0">
                          <a:effectLst/>
                        </a:rPr>
                        <a:t> (только в IPv4). При свободной маршрутизации последовательные промежуточные назначения могут быть разделены одним или несколькими маршрутизаторами. Максимальное число адресов или имен в списке узлов равно 9. Список узлов представляет собой набор IP-адресов (в точечно-десятичной нотации), разделенных пробелами.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/k</a:t>
                      </a:r>
                      <a:r>
                        <a:rPr lang="en-US" baseline="0" dirty="0" smtClean="0"/>
                        <a:t> &lt;</a:t>
                      </a:r>
                      <a:r>
                        <a:rPr lang="en-US" baseline="0" dirty="0" err="1" smtClean="0"/>
                        <a:t>hostlist</a:t>
                      </a:r>
                      <a:r>
                        <a:rPr lang="en-US" baseline="0" dirty="0" smtClean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Указывает, что сообщения эхо-запроса используют в заголовке IP параметр с максимальным исходным маршрутом с набором промежуточных назначений, указанных в </a:t>
                      </a:r>
                      <a:r>
                        <a:rPr lang="ru-RU" sz="1800" kern="1200" dirty="0" err="1" smtClean="0">
                          <a:effectLst/>
                        </a:rPr>
                        <a:t>hostlist</a:t>
                      </a:r>
                      <a:r>
                        <a:rPr lang="ru-RU" sz="1800" kern="1200" dirty="0" smtClean="0">
                          <a:effectLst/>
                        </a:rPr>
                        <a:t> (доступно только в IPv4). При использовании явной исходной маршрутизации следующее промежуточное назначение должно быть напрямую достижимо (оно должно быть соседом в интерфейсе маршрутизатора). Максимальное число адресов или имен в списке узлов равно 9. Список узлов представляет собой набор IP-адресов (в точечно-десятичной нотации), разделенных пробелами.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2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215094"/>
            <a:ext cx="10178322" cy="1492132"/>
          </a:xfrm>
        </p:spPr>
        <p:txBody>
          <a:bodyPr/>
          <a:lstStyle/>
          <a:p>
            <a:r>
              <a:rPr lang="ru-RU" dirty="0" smtClean="0"/>
              <a:t>Ключи 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824053"/>
              </p:ext>
            </p:extLst>
          </p:nvPr>
        </p:nvGraphicFramePr>
        <p:xfrm>
          <a:off x="1251678" y="1088694"/>
          <a:ext cx="10515600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/w</a:t>
                      </a:r>
                      <a:r>
                        <a:rPr lang="en-US" baseline="0" dirty="0" smtClean="0"/>
                        <a:t> &lt;timeout&gt;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время ожидания сообщения эхо-ответа, соответствующего заданному сообщению запроса эха, в миллисекундах. Если ответное сообщение не получено в течение времени ожидания, отображается сообщение об ошибке "запрос был превышен). Время ожидания по умолчанию — 4000 (4 секунды).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Указывает </a:t>
                      </a:r>
                      <a:r>
                        <a:rPr lang="ru-RU" dirty="0">
                          <a:effectLst/>
                        </a:rPr>
                        <a:t>путь к пути приема-передачи, который отслеживается (доступно только в IPv6).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 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Srcaddr</a:t>
                      </a:r>
                      <a:r>
                        <a:rPr lang="en-US" dirty="0" smtClean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Указывает используемый исходный адрес (доступен только в IPv6).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IPv4, используемый для проверки связи. Этот параметр не требуется для определения целевого узла с IPv4-адресом. Необходимо только указать целевой узел по имени.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IPv6, используемый для проверки связи. Этот параметр не требуется для определения целевого узла с IPv6-адресом. Необходимо только указать целевой узел по имени.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targetname</a:t>
                      </a:r>
                      <a:r>
                        <a:rPr lang="en-US" dirty="0" smtClean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имя узла или IP-адрес назначения.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9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749" r="-1"/>
          <a:stretch/>
        </p:blipFill>
        <p:spPr>
          <a:xfrm>
            <a:off x="1476965" y="1128451"/>
            <a:ext cx="7441096" cy="27531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65" y="4053839"/>
            <a:ext cx="562053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72</TotalTime>
  <Words>428</Words>
  <Application>Microsoft Office PowerPoint</Application>
  <PresentationFormat>Широкоэкранный</PresentationFormat>
  <Paragraphs>53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Gill Sans MT</vt:lpstr>
      <vt:lpstr>Impact</vt:lpstr>
      <vt:lpstr>Badge</vt:lpstr>
      <vt:lpstr>Лабораторная работа №7 Вариант I и III</vt:lpstr>
      <vt:lpstr>Команда ping</vt:lpstr>
      <vt:lpstr>Ключи параметры</vt:lpstr>
      <vt:lpstr>Ключи параметры</vt:lpstr>
      <vt:lpstr>Ключи параметры</vt:lpstr>
      <vt:lpstr>Ключи параметры</vt:lpstr>
      <vt:lpstr>Примеры использования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 Вариант I и III</dc:title>
  <dc:creator/>
  <cp:lastModifiedBy>Skeyl</cp:lastModifiedBy>
  <cp:revision>6</cp:revision>
  <dcterms:created xsi:type="dcterms:W3CDTF">2023-01-16T11:24:40Z</dcterms:created>
  <dcterms:modified xsi:type="dcterms:W3CDTF">2023-01-23T07:46:36Z</dcterms:modified>
</cp:coreProperties>
</file>