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ла Поволяев" userId="e577815290887356" providerId="LiveId" clId="{2A54CA15-9A08-4136-9E9F-4ED4305D5586}"/>
    <pc:docChg chg="undo custSel addSld delSld modSld">
      <pc:chgData name="Данила Поволяев" userId="e577815290887356" providerId="LiveId" clId="{2A54CA15-9A08-4136-9E9F-4ED4305D5586}" dt="2023-01-22T20:51:44.882" v="268" actId="2696"/>
      <pc:docMkLst>
        <pc:docMk/>
      </pc:docMkLst>
      <pc:sldChg chg="modSp new mod">
        <pc:chgData name="Данила Поволяев" userId="e577815290887356" providerId="LiveId" clId="{2A54CA15-9A08-4136-9E9F-4ED4305D5586}" dt="2023-01-22T20:42:29.835" v="162" actId="1076"/>
        <pc:sldMkLst>
          <pc:docMk/>
          <pc:sldMk cId="18220136" sldId="256"/>
        </pc:sldMkLst>
        <pc:spChg chg="mod">
          <ac:chgData name="Данила Поволяев" userId="e577815290887356" providerId="LiveId" clId="{2A54CA15-9A08-4136-9E9F-4ED4305D5586}" dt="2023-01-22T20:42:25.088" v="161" actId="122"/>
          <ac:spMkLst>
            <pc:docMk/>
            <pc:sldMk cId="18220136" sldId="256"/>
            <ac:spMk id="2" creationId="{4558F14E-B71D-4092-A0D2-C0F6221996E3}"/>
          </ac:spMkLst>
        </pc:spChg>
        <pc:spChg chg="mod">
          <ac:chgData name="Данила Поволяев" userId="e577815290887356" providerId="LiveId" clId="{2A54CA15-9A08-4136-9E9F-4ED4305D5586}" dt="2023-01-22T20:42:29.835" v="162" actId="1076"/>
          <ac:spMkLst>
            <pc:docMk/>
            <pc:sldMk cId="18220136" sldId="256"/>
            <ac:spMk id="3" creationId="{66604C58-1610-4398-80D3-3A8637902B22}"/>
          </ac:spMkLst>
        </pc:spChg>
      </pc:sldChg>
      <pc:sldChg chg="addSp delSp modSp new mod">
        <pc:chgData name="Данила Поволяев" userId="e577815290887356" providerId="LiveId" clId="{2A54CA15-9A08-4136-9E9F-4ED4305D5586}" dt="2023-01-22T20:46:55.609" v="202" actId="207"/>
        <pc:sldMkLst>
          <pc:docMk/>
          <pc:sldMk cId="2756539643" sldId="257"/>
        </pc:sldMkLst>
        <pc:spChg chg="mod">
          <ac:chgData name="Данила Поволяев" userId="e577815290887356" providerId="LiveId" clId="{2A54CA15-9A08-4136-9E9F-4ED4305D5586}" dt="2023-01-22T20:41:43.841" v="149" actId="20577"/>
          <ac:spMkLst>
            <pc:docMk/>
            <pc:sldMk cId="2756539643" sldId="257"/>
            <ac:spMk id="2" creationId="{D8F03FEA-CFC2-434C-B5C1-D9C82F4B56C0}"/>
          </ac:spMkLst>
        </pc:spChg>
        <pc:spChg chg="add del mod">
          <ac:chgData name="Данила Поволяев" userId="e577815290887356" providerId="LiveId" clId="{2A54CA15-9A08-4136-9E9F-4ED4305D5586}" dt="2023-01-22T20:41:56.084" v="154"/>
          <ac:spMkLst>
            <pc:docMk/>
            <pc:sldMk cId="2756539643" sldId="257"/>
            <ac:spMk id="3" creationId="{91F86E5C-2A40-4D9B-92BB-20DC858165C0}"/>
          </ac:spMkLst>
        </pc:spChg>
        <pc:spChg chg="add mod">
          <ac:chgData name="Данила Поволяев" userId="e577815290887356" providerId="LiveId" clId="{2A54CA15-9A08-4136-9E9F-4ED4305D5586}" dt="2023-01-22T20:46:55.609" v="202" actId="207"/>
          <ac:spMkLst>
            <pc:docMk/>
            <pc:sldMk cId="2756539643" sldId="257"/>
            <ac:spMk id="4" creationId="{68F4E9B4-E43A-4DC1-825C-7F46361EC046}"/>
          </ac:spMkLst>
        </pc:spChg>
      </pc:sldChg>
      <pc:sldChg chg="addSp modSp new mod">
        <pc:chgData name="Данила Поволяев" userId="e577815290887356" providerId="LiveId" clId="{2A54CA15-9A08-4136-9E9F-4ED4305D5586}" dt="2023-01-22T20:45:21.863" v="182" actId="1076"/>
        <pc:sldMkLst>
          <pc:docMk/>
          <pc:sldMk cId="1145484215" sldId="258"/>
        </pc:sldMkLst>
        <pc:spChg chg="mod">
          <ac:chgData name="Данила Поволяев" userId="e577815290887356" providerId="LiveId" clId="{2A54CA15-9A08-4136-9E9F-4ED4305D5586}" dt="2023-01-22T20:45:21.863" v="182" actId="1076"/>
          <ac:spMkLst>
            <pc:docMk/>
            <pc:sldMk cId="1145484215" sldId="258"/>
            <ac:spMk id="2" creationId="{A3A95257-6E8F-43FD-98D6-951495DE70A1}"/>
          </ac:spMkLst>
        </pc:spChg>
        <pc:spChg chg="add mod">
          <ac:chgData name="Данила Поволяев" userId="e577815290887356" providerId="LiveId" clId="{2A54CA15-9A08-4136-9E9F-4ED4305D5586}" dt="2023-01-22T20:45:20.402" v="181" actId="1076"/>
          <ac:spMkLst>
            <pc:docMk/>
            <pc:sldMk cId="1145484215" sldId="258"/>
            <ac:spMk id="3" creationId="{6DD7E2D1-6947-4666-8D91-7E603B5C17F6}"/>
          </ac:spMkLst>
        </pc:spChg>
      </pc:sldChg>
      <pc:sldChg chg="new del">
        <pc:chgData name="Данила Поволяев" userId="e577815290887356" providerId="LiveId" clId="{2A54CA15-9A08-4136-9E9F-4ED4305D5586}" dt="2023-01-22T20:45:37.116" v="186" actId="680"/>
        <pc:sldMkLst>
          <pc:docMk/>
          <pc:sldMk cId="1333108237" sldId="259"/>
        </pc:sldMkLst>
      </pc:sldChg>
      <pc:sldChg chg="addSp modSp new mod">
        <pc:chgData name="Данила Поволяев" userId="e577815290887356" providerId="LiveId" clId="{2A54CA15-9A08-4136-9E9F-4ED4305D5586}" dt="2023-01-22T20:50:10.220" v="248" actId="113"/>
        <pc:sldMkLst>
          <pc:docMk/>
          <pc:sldMk cId="1909255425" sldId="259"/>
        </pc:sldMkLst>
        <pc:spChg chg="mod">
          <ac:chgData name="Данила Поволяев" userId="e577815290887356" providerId="LiveId" clId="{2A54CA15-9A08-4136-9E9F-4ED4305D5586}" dt="2023-01-22T20:46:20.589" v="194" actId="27636"/>
          <ac:spMkLst>
            <pc:docMk/>
            <pc:sldMk cId="1909255425" sldId="259"/>
            <ac:spMk id="2" creationId="{47AE9F71-A572-4658-8222-26A0BD7D7D65}"/>
          </ac:spMkLst>
        </pc:spChg>
        <pc:spChg chg="add mod">
          <ac:chgData name="Данила Поволяев" userId="e577815290887356" providerId="LiveId" clId="{2A54CA15-9A08-4136-9E9F-4ED4305D5586}" dt="2023-01-22T20:50:10.220" v="248" actId="113"/>
          <ac:spMkLst>
            <pc:docMk/>
            <pc:sldMk cId="1909255425" sldId="259"/>
            <ac:spMk id="3" creationId="{A2665972-34EA-446F-A83A-1B0DDAB82494}"/>
          </ac:spMkLst>
        </pc:spChg>
      </pc:sldChg>
      <pc:sldChg chg="new del">
        <pc:chgData name="Данила Поволяев" userId="e577815290887356" providerId="LiveId" clId="{2A54CA15-9A08-4136-9E9F-4ED4305D5586}" dt="2023-01-22T20:45:34.359" v="184" actId="680"/>
        <pc:sldMkLst>
          <pc:docMk/>
          <pc:sldMk cId="3795647933" sldId="259"/>
        </pc:sldMkLst>
      </pc:sldChg>
      <pc:sldChg chg="addSp modSp new mod">
        <pc:chgData name="Данила Поволяев" userId="e577815290887356" providerId="LiveId" clId="{2A54CA15-9A08-4136-9E9F-4ED4305D5586}" dt="2023-01-22T20:49:47.330" v="243" actId="113"/>
        <pc:sldMkLst>
          <pc:docMk/>
          <pc:sldMk cId="2461319362" sldId="260"/>
        </pc:sldMkLst>
        <pc:spChg chg="mod">
          <ac:chgData name="Данила Поволяев" userId="e577815290887356" providerId="LiveId" clId="{2A54CA15-9A08-4136-9E9F-4ED4305D5586}" dt="2023-01-22T20:46:36.122" v="199" actId="1076"/>
          <ac:spMkLst>
            <pc:docMk/>
            <pc:sldMk cId="2461319362" sldId="260"/>
            <ac:spMk id="2" creationId="{030DFB7E-2BEE-4AB2-8062-A55E5232A6A0}"/>
          </ac:spMkLst>
        </pc:spChg>
        <pc:spChg chg="add mod">
          <ac:chgData name="Данила Поволяев" userId="e577815290887356" providerId="LiveId" clId="{2A54CA15-9A08-4136-9E9F-4ED4305D5586}" dt="2023-01-22T20:49:47.330" v="243" actId="113"/>
          <ac:spMkLst>
            <pc:docMk/>
            <pc:sldMk cId="2461319362" sldId="260"/>
            <ac:spMk id="3" creationId="{DFBE3290-F390-4BBF-A866-155569BF47C2}"/>
          </ac:spMkLst>
        </pc:spChg>
      </pc:sldChg>
      <pc:sldChg chg="new del">
        <pc:chgData name="Данила Поволяев" userId="e577815290887356" providerId="LiveId" clId="{2A54CA15-9A08-4136-9E9F-4ED4305D5586}" dt="2023-01-22T20:50:38.618" v="250" actId="2696"/>
        <pc:sldMkLst>
          <pc:docMk/>
          <pc:sldMk cId="597179453" sldId="261"/>
        </pc:sldMkLst>
      </pc:sldChg>
      <pc:sldChg chg="modSp new del mod">
        <pc:chgData name="Данила Поволяев" userId="e577815290887356" providerId="LiveId" clId="{2A54CA15-9A08-4136-9E9F-4ED4305D5586}" dt="2023-01-22T20:51:44.882" v="268" actId="2696"/>
        <pc:sldMkLst>
          <pc:docMk/>
          <pc:sldMk cId="3699081836" sldId="261"/>
        </pc:sldMkLst>
        <pc:spChg chg="mod">
          <ac:chgData name="Данила Поволяев" userId="e577815290887356" providerId="LiveId" clId="{2A54CA15-9A08-4136-9E9F-4ED4305D5586}" dt="2023-01-22T20:50:54.012" v="259" actId="1076"/>
          <ac:spMkLst>
            <pc:docMk/>
            <pc:sldMk cId="3699081836" sldId="261"/>
            <ac:spMk id="2" creationId="{54DBC7EE-E52B-49E0-AF9F-EE7BAD4C5AD9}"/>
          </ac:spMkLst>
        </pc:spChg>
        <pc:spChg chg="mod">
          <ac:chgData name="Данила Поволяев" userId="e577815290887356" providerId="LiveId" clId="{2A54CA15-9A08-4136-9E9F-4ED4305D5586}" dt="2023-01-22T20:51:05.434" v="267" actId="20577"/>
          <ac:spMkLst>
            <pc:docMk/>
            <pc:sldMk cId="3699081836" sldId="261"/>
            <ac:spMk id="3" creationId="{78EBEDC0-96A3-4B9F-86B2-B9F8E1A486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75D802-01B1-4EA2-B69B-A5BBD13F604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B226474-A925-441F-B8FD-0A3D81084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71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D802-01B1-4EA2-B69B-A5BBD13F604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6474-A925-441F-B8FD-0A3D81084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50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D802-01B1-4EA2-B69B-A5BBD13F604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6474-A925-441F-B8FD-0A3D81084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83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D802-01B1-4EA2-B69B-A5BBD13F604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6474-A925-441F-B8FD-0A3D81084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67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D802-01B1-4EA2-B69B-A5BBD13F604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6474-A925-441F-B8FD-0A3D81084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74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D802-01B1-4EA2-B69B-A5BBD13F604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6474-A925-441F-B8FD-0A3D81084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51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D802-01B1-4EA2-B69B-A5BBD13F604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6474-A925-441F-B8FD-0A3D81084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D802-01B1-4EA2-B69B-A5BBD13F604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6474-A925-441F-B8FD-0A3D81084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60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D802-01B1-4EA2-B69B-A5BBD13F604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6474-A925-441F-B8FD-0A3D81084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7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D802-01B1-4EA2-B69B-A5BBD13F604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B226474-A925-441F-B8FD-0A3D81084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73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D75D802-01B1-4EA2-B69B-A5BBD13F604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B226474-A925-441F-B8FD-0A3D81084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997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D75D802-01B1-4EA2-B69B-A5BBD13F604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B226474-A925-441F-B8FD-0A3D81084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67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8F14E-B71D-4092-A0D2-C0F622199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76200"/>
            <a:ext cx="10782300" cy="3352800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команды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PATHING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604C58-1610-4398-80D3-3A8637902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1611" y="4169554"/>
            <a:ext cx="9228201" cy="164592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Сделала студент группы 3ПКС-220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Поволяев Д.А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Сибирев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И.В</a:t>
            </a:r>
          </a:p>
        </p:txBody>
      </p:sp>
    </p:spTree>
    <p:extLst>
      <p:ext uri="{BB962C8B-B14F-4D97-AF65-F5344CB8AC3E}">
        <p14:creationId xmlns:p14="http://schemas.microsoft.com/office/powerpoint/2010/main" val="1822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03FEA-CFC2-434C-B5C1-D9C82F4B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команды </a:t>
            </a:r>
            <a:r>
              <a:rPr lang="en-US" dirty="0"/>
              <a:t>PATHPING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4E9B4-E43A-4DC1-825C-7F46361EC046}"/>
              </a:ext>
            </a:extLst>
          </p:cNvPr>
          <p:cNvSpPr txBox="1"/>
          <p:nvPr/>
        </p:nvSpPr>
        <p:spPr>
          <a:xfrm>
            <a:off x="657224" y="2157731"/>
            <a:ext cx="106928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	Команда </a:t>
            </a:r>
            <a:r>
              <a:rPr lang="ru-RU" sz="2000" dirty="0" err="1"/>
              <a:t>pathping</a:t>
            </a:r>
            <a:r>
              <a:rPr lang="ru-RU" sz="2000" dirty="0"/>
              <a:t> предоставляет информацию о латентности сети и потерях данных на промежуточных узлах между исходным пунктом и пунктом назначения. Команда </a:t>
            </a:r>
            <a:r>
              <a:rPr lang="ru-RU" sz="2000" dirty="0" err="1"/>
              <a:t>Pathping</a:t>
            </a:r>
            <a:r>
              <a:rPr lang="ru-RU" sz="2000" dirty="0"/>
              <a:t> в течение некоторого периода времени отправляет многочисленные сообщения с эхо-запросом каждому маршрутизатору, находящемуся между исходным пунктом и пунктом назначения, а затем на основании пакетов, полученных от каждого из них, вычисляет результаты.</a:t>
            </a:r>
          </a:p>
        </p:txBody>
      </p:sp>
    </p:spTree>
    <p:extLst>
      <p:ext uri="{BB962C8B-B14F-4D97-AF65-F5344CB8AC3E}">
        <p14:creationId xmlns:p14="http://schemas.microsoft.com/office/powerpoint/2010/main" val="275653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95257-6E8F-43FD-98D6-951495DE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83" y="462211"/>
            <a:ext cx="10772775" cy="1658198"/>
          </a:xfrm>
        </p:spPr>
        <p:txBody>
          <a:bodyPr/>
          <a:lstStyle/>
          <a:p>
            <a:r>
              <a:rPr lang="ru-RU" dirty="0"/>
              <a:t>Синтаксис, параметры ,ключи утилиты </a:t>
            </a:r>
            <a:r>
              <a:rPr lang="ru-RU" dirty="0" err="1"/>
              <a:t>pathping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7E2D1-6947-4666-8D91-7E603B5C17F6}"/>
              </a:ext>
            </a:extLst>
          </p:cNvPr>
          <p:cNvSpPr txBox="1"/>
          <p:nvPr/>
        </p:nvSpPr>
        <p:spPr>
          <a:xfrm>
            <a:off x="578983" y="2220686"/>
            <a:ext cx="103849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pathping</a:t>
            </a:r>
            <a:r>
              <a:rPr lang="ru-RU" dirty="0"/>
              <a:t> [-n] [-h </a:t>
            </a:r>
            <a:r>
              <a:rPr lang="ru-RU" dirty="0" err="1"/>
              <a:t>максимальное_число_переходов</a:t>
            </a:r>
            <a:r>
              <a:rPr lang="ru-RU" dirty="0"/>
              <a:t>] [-g </a:t>
            </a:r>
            <a:r>
              <a:rPr lang="ru-RU" dirty="0" err="1"/>
              <a:t>список_узлов</a:t>
            </a:r>
            <a:r>
              <a:rPr lang="ru-RU" dirty="0"/>
              <a:t>] [-p период] [-q </a:t>
            </a:r>
            <a:r>
              <a:rPr lang="ru-RU" dirty="0" err="1"/>
              <a:t>число_запросов</a:t>
            </a:r>
            <a:r>
              <a:rPr lang="ru-RU" dirty="0"/>
              <a:t> [-w интервал] [-T] [-R] [</a:t>
            </a:r>
            <a:r>
              <a:rPr lang="ru-RU" dirty="0" err="1"/>
              <a:t>имя_конечного_компьютера</a:t>
            </a:r>
            <a:r>
              <a:rPr lang="ru-RU" dirty="0"/>
              <a:t>], где</a:t>
            </a:r>
          </a:p>
          <a:p>
            <a:endParaRPr lang="ru-RU" dirty="0"/>
          </a:p>
          <a:p>
            <a:r>
              <a:rPr lang="ru-RU" dirty="0"/>
              <a:t>-n - Предотвращает попытки команды </a:t>
            </a:r>
            <a:r>
              <a:rPr lang="ru-RU" dirty="0" err="1"/>
              <a:t>pathping</a:t>
            </a:r>
            <a:r>
              <a:rPr lang="ru-RU" dirty="0"/>
              <a:t> сопоставить IP-адреса промежуточных </a:t>
            </a:r>
            <a:r>
              <a:rPr lang="ru-RU" dirty="0" err="1"/>
              <a:t>маршутизаторов</a:t>
            </a:r>
            <a:r>
              <a:rPr lang="ru-RU" dirty="0"/>
              <a:t> с их именами. Это позволяет ускорить вывод результатов команды </a:t>
            </a:r>
            <a:r>
              <a:rPr lang="ru-RU" dirty="0" err="1"/>
              <a:t>pathping</a:t>
            </a:r>
            <a:r>
              <a:rPr lang="ru-RU" dirty="0"/>
              <a:t>.</a:t>
            </a:r>
          </a:p>
          <a:p>
            <a:r>
              <a:rPr lang="ru-RU" dirty="0"/>
              <a:t>-h </a:t>
            </a:r>
            <a:r>
              <a:rPr lang="ru-RU" dirty="0" err="1"/>
              <a:t>максимальное_число_переходов</a:t>
            </a:r>
            <a:r>
              <a:rPr lang="ru-RU" dirty="0"/>
              <a:t> - Задает максимальное количество переходов на пути при поиске конечного пункта назначения. Значение по умолчанию равно 30.</a:t>
            </a:r>
          </a:p>
          <a:p>
            <a:r>
              <a:rPr lang="ru-RU" dirty="0"/>
              <a:t>-g </a:t>
            </a:r>
            <a:r>
              <a:rPr lang="ru-RU" dirty="0" err="1"/>
              <a:t>список_узлов</a:t>
            </a:r>
            <a:r>
              <a:rPr lang="ru-RU" dirty="0"/>
              <a:t> -Указывает для сообщений с эхо-запросом использование параметра свободной маршрутизации в IP-заголовке с набором промежуточных мест назначения, указанным в </a:t>
            </a:r>
            <a:r>
              <a:rPr lang="ru-RU" dirty="0" err="1"/>
              <a:t>списке_компьютеров</a:t>
            </a:r>
            <a:r>
              <a:rPr lang="ru-RU" dirty="0"/>
              <a:t>. При свободной маршрутизации последовательные промежуточные места назначения могут быть разделены одним или несколькими маршрутизаторами. Максимальное число адресов или имен в списке равно 9. </a:t>
            </a:r>
            <a:r>
              <a:rPr lang="ru-RU" dirty="0" err="1"/>
              <a:t>Список_адресов</a:t>
            </a:r>
            <a:r>
              <a:rPr lang="ru-RU" dirty="0"/>
              <a:t> представляет собой набор IP-адресов (в точечно-десятичной нотации), разделенных пробелами.</a:t>
            </a:r>
          </a:p>
        </p:txBody>
      </p:sp>
    </p:spTree>
    <p:extLst>
      <p:ext uri="{BB962C8B-B14F-4D97-AF65-F5344CB8AC3E}">
        <p14:creationId xmlns:p14="http://schemas.microsoft.com/office/powerpoint/2010/main" val="114548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E9F71-A572-4658-8222-26A0BD7D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51985"/>
          </a:xfrm>
        </p:spPr>
        <p:txBody>
          <a:bodyPr>
            <a:normAutofit fontScale="90000"/>
          </a:bodyPr>
          <a:lstStyle/>
          <a:p>
            <a:r>
              <a:rPr lang="ru-RU" dirty="0"/>
              <a:t>Синтаксис ,параметры, ключи утилиты </a:t>
            </a:r>
            <a:r>
              <a:rPr lang="ru-RU" dirty="0" err="1"/>
              <a:t>pathping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5972-34EA-446F-A83A-1B0DDAB82494}"/>
              </a:ext>
            </a:extLst>
          </p:cNvPr>
          <p:cNvSpPr txBox="1"/>
          <p:nvPr/>
        </p:nvSpPr>
        <p:spPr>
          <a:xfrm>
            <a:off x="657223" y="1730446"/>
            <a:ext cx="107727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-p </a:t>
            </a:r>
            <a:r>
              <a:rPr lang="ru-RU" dirty="0"/>
              <a:t>период - Задает время ожидания между последовательными проверками связи (в миллисекундах). Значение по умолчанию равно 250 миллисекунд (1/4 секунды).</a:t>
            </a:r>
          </a:p>
          <a:p>
            <a:r>
              <a:rPr lang="ru-RU" b="1" dirty="0"/>
              <a:t>-q </a:t>
            </a:r>
            <a:r>
              <a:rPr lang="ru-RU" dirty="0" err="1"/>
              <a:t>число_запросов</a:t>
            </a:r>
            <a:r>
              <a:rPr lang="ru-RU" dirty="0"/>
              <a:t> - Задает количество сообщений с эхо-запросом, отправленных каждому маршрутизатору пути. По умолчанию— 100.</a:t>
            </a:r>
          </a:p>
          <a:p>
            <a:r>
              <a:rPr lang="ru-RU" b="1" dirty="0"/>
              <a:t>-w </a:t>
            </a:r>
            <a:r>
              <a:rPr lang="ru-RU" dirty="0"/>
              <a:t>интервал - Задает время ожидания каждого отклика (в миллисекундах). Значение по умолчанию равно 3000 миллисекунд (3 секунды).</a:t>
            </a:r>
          </a:p>
          <a:p>
            <a:r>
              <a:rPr lang="ru-RU" b="1" dirty="0"/>
              <a:t>-T </a:t>
            </a:r>
            <a:r>
              <a:rPr lang="ru-RU" dirty="0"/>
              <a:t>-Присоединяет тег приоритета уровня 2 (например 802.1p) к сообщениям с эхо-запросом, отправляемым каждому сетевому устройству на маршруте. Это помогает обнаружить сетевые устройства, для которых не настроен приоритет уровня 2. Он предназначен для проверки соединений, использующих спецификации </a:t>
            </a:r>
            <a:r>
              <a:rPr lang="ru-RU" dirty="0" err="1"/>
              <a:t>QoS</a:t>
            </a:r>
            <a:r>
              <a:rPr lang="ru-RU" dirty="0"/>
              <a:t>.</a:t>
            </a:r>
          </a:p>
          <a:p>
            <a:r>
              <a:rPr lang="ru-RU" dirty="0"/>
              <a:t>-R - Проверяет, все ли сетевые устройства вдоль маршрута поддерживают протокол RSVP (</a:t>
            </a:r>
            <a:r>
              <a:rPr lang="ru-RU" dirty="0" err="1"/>
              <a:t>Resource</a:t>
            </a:r>
            <a:r>
              <a:rPr lang="ru-RU" dirty="0"/>
              <a:t> </a:t>
            </a:r>
            <a:r>
              <a:rPr lang="ru-RU" dirty="0" err="1"/>
              <a:t>Reservation</a:t>
            </a:r>
            <a:r>
              <a:rPr lang="ru-RU" dirty="0"/>
              <a:t> </a:t>
            </a:r>
            <a:r>
              <a:rPr lang="ru-RU" dirty="0" err="1"/>
              <a:t>Setup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, протокол настройки резервирования ресурсов), который позволяет главному компьютеру резервировать определенную часть пропускной способности для потока данных. Этот параметр предназначен для проверки соединений, использующих спецификации </a:t>
            </a:r>
            <a:r>
              <a:rPr lang="ru-RU" dirty="0" err="1"/>
              <a:t>QoS</a:t>
            </a:r>
            <a:r>
              <a:rPr lang="ru-RU" dirty="0"/>
              <a:t>.</a:t>
            </a:r>
          </a:p>
          <a:p>
            <a:r>
              <a:rPr lang="ru-RU" dirty="0" err="1"/>
              <a:t>имя_конечного_компьютера</a:t>
            </a:r>
            <a:r>
              <a:rPr lang="ru-RU" dirty="0"/>
              <a:t> - Задает </a:t>
            </a:r>
            <a:r>
              <a:rPr lang="ru-RU" dirty="0" err="1"/>
              <a:t>пунтк</a:t>
            </a:r>
            <a:r>
              <a:rPr lang="ru-RU" dirty="0"/>
              <a:t> назначения, идентифицированный IP-адресом или именем узла.</a:t>
            </a:r>
          </a:p>
          <a:p>
            <a:r>
              <a:rPr lang="ru-RU" b="1" dirty="0"/>
              <a:t>/?</a:t>
            </a:r>
            <a:r>
              <a:rPr lang="ru-RU" dirty="0"/>
              <a:t> - Отображает справку в командной строке.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25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DFB7E-2BEE-4AB2-8062-A55E5232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359573"/>
            <a:ext cx="10772775" cy="1658198"/>
          </a:xfrm>
        </p:spPr>
        <p:txBody>
          <a:bodyPr/>
          <a:lstStyle/>
          <a:p>
            <a:r>
              <a:rPr lang="ru-RU" dirty="0"/>
              <a:t>Примеры команды </a:t>
            </a:r>
            <a:r>
              <a:rPr lang="en-US" dirty="0" err="1"/>
              <a:t>pathping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E3290-F390-4BBF-A866-155569BF47C2}"/>
              </a:ext>
            </a:extLst>
          </p:cNvPr>
          <p:cNvSpPr txBox="1"/>
          <p:nvPr/>
        </p:nvSpPr>
        <p:spPr>
          <a:xfrm>
            <a:off x="709612" y="2017771"/>
            <a:ext cx="107022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Pathping</a:t>
            </a:r>
            <a:r>
              <a:rPr lang="ru-RU" b="1" dirty="0"/>
              <a:t> /?</a:t>
            </a:r>
            <a:r>
              <a:rPr lang="ru-RU" dirty="0"/>
              <a:t> - отображение справки по команде в командной строке.</a:t>
            </a:r>
          </a:p>
          <a:p>
            <a:r>
              <a:rPr lang="ru-RU" b="1" dirty="0" err="1"/>
              <a:t>Pathping</a:t>
            </a:r>
            <a:r>
              <a:rPr lang="ru-RU" b="1" dirty="0"/>
              <a:t> ya.ru </a:t>
            </a:r>
            <a:r>
              <a:rPr lang="ru-RU" dirty="0"/>
              <a:t>- трассировка маршрута к адресу ya.ru.(так можно с любым адресом)</a:t>
            </a:r>
          </a:p>
          <a:p>
            <a:r>
              <a:rPr lang="ru-RU" b="1" dirty="0" err="1"/>
              <a:t>pathping</a:t>
            </a:r>
            <a:r>
              <a:rPr lang="ru-RU" b="1" dirty="0"/>
              <a:t> -q 10 -n google.com </a:t>
            </a:r>
            <a:r>
              <a:rPr lang="ru-RU" dirty="0"/>
              <a:t>- выполнить трассировку с отправкой 10 эхо-запросов и без определения имен узлов. Такая команда выполнится приблизительно в 10 раз быстрее, чем с параметрами по умолчанию ( 100 запросов с определением имен).</a:t>
            </a:r>
          </a:p>
          <a:p>
            <a:r>
              <a:rPr lang="ru-RU" b="1" dirty="0" err="1"/>
              <a:t>pathping</a:t>
            </a:r>
            <a:r>
              <a:rPr lang="ru-RU" b="1" dirty="0"/>
              <a:t> -p 180 google.com </a:t>
            </a:r>
            <a:r>
              <a:rPr lang="ru-RU" dirty="0"/>
              <a:t>- при использовании параметра -p запросы отправляются последовательно каждому из маршрутизаторов с периодом 180 миллисекунд ( по умолчанию- 250мс).</a:t>
            </a:r>
          </a:p>
          <a:p>
            <a:r>
              <a:rPr lang="ru-RU" b="1" dirty="0" err="1"/>
              <a:t>pathping</a:t>
            </a:r>
            <a:r>
              <a:rPr lang="ru-RU" b="1" dirty="0"/>
              <a:t> -w 500 google.com </a:t>
            </a:r>
            <a:r>
              <a:rPr lang="ru-RU" dirty="0"/>
              <a:t>- трассировка с ожиданием ответа в течении 500мс ( по умолчанию -3000мс)</a:t>
            </a:r>
          </a:p>
          <a:p>
            <a:r>
              <a:rPr lang="ru-RU" b="1" dirty="0" err="1"/>
              <a:t>pathping</a:t>
            </a:r>
            <a:r>
              <a:rPr lang="ru-RU" b="1" dirty="0"/>
              <a:t> -h 3 google.com </a:t>
            </a:r>
            <a:r>
              <a:rPr lang="ru-RU" dirty="0"/>
              <a:t>- опрос только первых 3-х маршрутизаторов в цепочке.</a:t>
            </a:r>
          </a:p>
          <a:p>
            <a:r>
              <a:rPr lang="ru-RU" b="1" dirty="0" err="1"/>
              <a:t>pathping</a:t>
            </a:r>
            <a:r>
              <a:rPr lang="ru-RU" b="1" dirty="0"/>
              <a:t> -q 500 -p 3000 -n google.com </a:t>
            </a:r>
            <a:r>
              <a:rPr lang="ru-RU" dirty="0"/>
              <a:t>- трассировка с выполнением 500 эхо-запросов к каждому из маршрутизаторов с периодом в 3 секунды. Такая команда будет выполняться довольно длительное время, однако, не будет чрезмерно нагружать канал связи. Независимо от времени ответа, каждый новый эхо-запрос будет отправляться последовательно следующему маршрутизатору через 3 секунды.</a:t>
            </a:r>
          </a:p>
        </p:txBody>
      </p:sp>
    </p:spTree>
    <p:extLst>
      <p:ext uri="{BB962C8B-B14F-4D97-AF65-F5344CB8AC3E}">
        <p14:creationId xmlns:p14="http://schemas.microsoft.com/office/powerpoint/2010/main" val="2461319362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22</TotalTime>
  <Words>651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Times New Roman</vt:lpstr>
      <vt:lpstr>Метрополия</vt:lpstr>
      <vt:lpstr>Описание команды PATHING</vt:lpstr>
      <vt:lpstr>Описание команды PATHPING</vt:lpstr>
      <vt:lpstr>Синтаксис, параметры ,ключи утилиты pathping</vt:lpstr>
      <vt:lpstr>Синтаксис ,параметры, ключи утилиты pathping</vt:lpstr>
      <vt:lpstr>Примеры команды pathping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команды PATHING</dc:title>
  <dc:creator>Данила Поволяев</dc:creator>
  <cp:lastModifiedBy>Данила Поволяев</cp:lastModifiedBy>
  <cp:revision>2</cp:revision>
  <dcterms:created xsi:type="dcterms:W3CDTF">2023-01-22T20:35:23Z</dcterms:created>
  <dcterms:modified xsi:type="dcterms:W3CDTF">2023-01-23T06:04:27Z</dcterms:modified>
</cp:coreProperties>
</file>