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07" r:id="rId6"/>
    <p:sldId id="308" r:id="rId7"/>
    <p:sldId id="294" r:id="rId8"/>
    <p:sldId id="295" r:id="rId9"/>
    <p:sldId id="309" r:id="rId10"/>
    <p:sldId id="314" r:id="rId11"/>
    <p:sldId id="30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84967" autoAdjust="0"/>
  </p:normalViewPr>
  <p:slideViewPr>
    <p:cSldViewPr snapToGrid="0">
      <p:cViewPr varScale="1">
        <p:scale>
          <a:sx n="90" d="100"/>
          <a:sy n="90" d="100"/>
        </p:scale>
        <p:origin x="84" y="19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1B801B-F4B8-459C-A0DB-42C00BB61E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2DC45-33C8-4ACD-A8B4-824FC0BA71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4181-0B45-450D-B35E-7AF7AACE2E53}" type="datetime1">
              <a:rPr lang="ru-RU" smtClean="0"/>
              <a:t>06.02.2023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46A40-0BDE-4957-9061-2503F40313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38A883-27AD-4BB1-B0C8-1BEB96FD4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BD9-EE19-4F70-92E5-2D59E67BD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35D3A4-2A58-4C50-BCBA-FDFC20DE69E5}" type="datetime1">
              <a:rPr lang="ru-RU" noProof="0" smtClean="0"/>
              <a:t>06.02.2023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0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12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2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8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9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58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0" name="Рисунок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1" name="Рисунок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Графический объект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0" name="Графический объект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03.09.20ГГ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Графический объект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1" name="Графический объект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3" name="Графический объект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олько заголов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Графический объект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9" name="Графический объект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Графический объект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5" name="Графический объект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7" name="Графический объект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3" name="Графический объект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Графический объект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1" name="Графический объект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14" name="Графический объект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spc="400" dirty="0"/>
              <a:t>Консольная команда </a:t>
            </a:r>
            <a:r>
              <a:rPr lang="en-US" spc="400" dirty="0"/>
              <a:t>“IPCONFIG”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0056" y="4345597"/>
            <a:ext cx="5298275" cy="1197864"/>
          </a:xfrm>
        </p:spPr>
        <p:txBody>
          <a:bodyPr rtlCol="0"/>
          <a:lstStyle/>
          <a:p>
            <a:pPr rtl="0"/>
            <a:r>
              <a:rPr lang="ru-RU" sz="2000" dirty="0">
                <a:solidFill>
                  <a:schemeClr val="bg1"/>
                </a:solidFill>
              </a:rPr>
              <a:t>Выполнила студентка группы 3ПКС-220:</a:t>
            </a:r>
          </a:p>
          <a:p>
            <a:pPr rtl="0"/>
            <a:r>
              <a:rPr lang="ru-RU" dirty="0"/>
              <a:t>Карсанова Дина </a:t>
            </a:r>
          </a:p>
          <a:p>
            <a:pPr rtl="0"/>
            <a:r>
              <a:rPr lang="ru-RU" sz="2000" dirty="0">
                <a:solidFill>
                  <a:schemeClr val="bg1"/>
                </a:solidFill>
              </a:rPr>
              <a:t>Преподаватель: </a:t>
            </a:r>
            <a:r>
              <a:rPr lang="ru-RU" sz="2000" dirty="0" err="1">
                <a:solidFill>
                  <a:schemeClr val="bg1"/>
                </a:solidFill>
              </a:rPr>
              <a:t>Сибирев</a:t>
            </a:r>
            <a:r>
              <a:rPr lang="ru-RU" sz="2000" dirty="0">
                <a:solidFill>
                  <a:schemeClr val="bg1"/>
                </a:solidFill>
              </a:rPr>
              <a:t> И. В.</a:t>
            </a:r>
          </a:p>
          <a:p>
            <a:pPr rtl="0"/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9504B31-740B-9E72-9ED7-1DD73D420541}"/>
              </a:ext>
            </a:extLst>
          </p:cNvPr>
          <p:cNvSpPr txBox="1">
            <a:spLocks/>
          </p:cNvSpPr>
          <p:nvPr/>
        </p:nvSpPr>
        <p:spPr>
          <a:xfrm>
            <a:off x="4763669" y="6070694"/>
            <a:ext cx="1878136" cy="464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05" y="790353"/>
            <a:ext cx="6783572" cy="797017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4000" b="1" cap="all" spc="400" dirty="0">
                <a:solidFill>
                  <a:schemeClr val="bg1"/>
                </a:solidFill>
                <a:latin typeface="+mn-lt"/>
              </a:rPr>
              <a:t>ОПИСАНИЕ команды</a:t>
            </a:r>
            <a:endParaRPr lang="ru-RU" sz="4000" dirty="0"/>
          </a:p>
        </p:txBody>
      </p:sp>
      <p:pic>
        <p:nvPicPr>
          <p:cNvPr id="6" name="Рисунок 5" descr="горы на закате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BCC6E8-EFA6-035F-776F-E18F9A4DB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3779" y="2042726"/>
            <a:ext cx="5729142" cy="4024921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effectLst/>
                <a:cs typeface="Arial" panose="020B0604020202020204" pitchFamily="34" charset="0"/>
              </a:rPr>
              <a:t>IPCONFIG</a:t>
            </a:r>
            <a:r>
              <a:rPr lang="ru-RU" i="0" dirty="0">
                <a:effectLst/>
                <a:cs typeface="Arial" panose="020B0604020202020204" pitchFamily="34" charset="0"/>
              </a:rPr>
              <a:t> - Служит для отображения всех текущих параметров сети </a:t>
            </a:r>
            <a:r>
              <a:rPr lang="ru-RU" b="1" i="0" dirty="0">
                <a:effectLst/>
                <a:cs typeface="Arial" panose="020B0604020202020204" pitchFamily="34" charset="0"/>
              </a:rPr>
              <a:t>TCP/IP</a:t>
            </a:r>
            <a:r>
              <a:rPr lang="ru-RU" i="0" dirty="0">
                <a:effectLst/>
                <a:cs typeface="Arial" panose="020B0604020202020204" pitchFamily="34" charset="0"/>
              </a:rPr>
              <a:t> и обновления параметров </a:t>
            </a:r>
            <a:r>
              <a:rPr lang="ru-RU" b="1" i="0" dirty="0">
                <a:effectLst/>
                <a:cs typeface="Arial" panose="020B0604020202020204" pitchFamily="34" charset="0"/>
              </a:rPr>
              <a:t>DHCP</a:t>
            </a:r>
            <a:r>
              <a:rPr lang="ru-RU" i="0" dirty="0">
                <a:effectLst/>
                <a:cs typeface="Arial" panose="020B0604020202020204" pitchFamily="34" charset="0"/>
              </a:rPr>
              <a:t> и </a:t>
            </a:r>
            <a:r>
              <a:rPr lang="ru-RU" b="1" i="0" dirty="0">
                <a:effectLst/>
                <a:cs typeface="Arial" panose="020B0604020202020204" pitchFamily="34" charset="0"/>
              </a:rPr>
              <a:t>DNS</a:t>
            </a:r>
            <a:r>
              <a:rPr lang="ru-RU" i="0" dirty="0">
                <a:effectLst/>
                <a:cs typeface="Arial" panose="020B0604020202020204" pitchFamily="34" charset="0"/>
              </a:rPr>
              <a:t>. При вызове команды </a:t>
            </a:r>
            <a:r>
              <a:rPr lang="ru-RU" b="1" i="0" dirty="0" err="1">
                <a:effectLst/>
                <a:cs typeface="Arial" panose="020B0604020202020204" pitchFamily="34" charset="0"/>
              </a:rPr>
              <a:t>ipconfig</a:t>
            </a:r>
            <a:r>
              <a:rPr lang="ru-RU" i="0" dirty="0">
                <a:effectLst/>
                <a:cs typeface="Arial" panose="020B0604020202020204" pitchFamily="34" charset="0"/>
              </a:rPr>
              <a:t> без параметров выводится только IP-адрес, маска подсети и основной шлюз для каждого сетевого адаптера.</a:t>
            </a:r>
            <a:br>
              <a:rPr lang="ru-RU" dirty="0">
                <a:cs typeface="Arial" panose="020B0604020202020204" pitchFamily="34" charset="0"/>
              </a:rPr>
            </a:br>
            <a:endParaRPr lang="ru-RU" dirty="0">
              <a:cs typeface="Arial" panose="020B0604020202020204" pitchFamily="34" charset="0"/>
            </a:endParaRPr>
          </a:p>
          <a:p>
            <a:pPr algn="l"/>
            <a:r>
              <a:rPr lang="ru-RU" dirty="0">
                <a:cs typeface="Arial" panose="020B0604020202020204" pitchFamily="34" charset="0"/>
              </a:rPr>
              <a:t>Синтаксис: </a:t>
            </a:r>
          </a:p>
          <a:p>
            <a:pPr algn="l"/>
            <a:r>
              <a:rPr lang="en-US" b="1" dirty="0">
                <a:cs typeface="Arial" panose="020B0604020202020204" pitchFamily="34" charset="0"/>
              </a:rPr>
              <a:t>ipconfig [/all] [/renew [</a:t>
            </a:r>
            <a:r>
              <a:rPr lang="ru-RU" b="1" dirty="0">
                <a:cs typeface="Arial" panose="020B0604020202020204" pitchFamily="34" charset="0"/>
              </a:rPr>
              <a:t>адаптер]] [/</a:t>
            </a:r>
            <a:r>
              <a:rPr lang="en-US" b="1" dirty="0">
                <a:cs typeface="Arial" panose="020B0604020202020204" pitchFamily="34" charset="0"/>
              </a:rPr>
              <a:t>release [</a:t>
            </a:r>
            <a:r>
              <a:rPr lang="ru-RU" b="1" dirty="0">
                <a:cs typeface="Arial" panose="020B0604020202020204" pitchFamily="34" charset="0"/>
              </a:rPr>
              <a:t>адаптер]] [/</a:t>
            </a:r>
            <a:r>
              <a:rPr lang="en-US" b="1" dirty="0" err="1">
                <a:cs typeface="Arial" panose="020B0604020202020204" pitchFamily="34" charset="0"/>
              </a:rPr>
              <a:t>flushdns</a:t>
            </a:r>
            <a:r>
              <a:rPr lang="en-US" b="1" dirty="0">
                <a:cs typeface="Arial" panose="020B0604020202020204" pitchFamily="34" charset="0"/>
              </a:rPr>
              <a:t>] [/</a:t>
            </a:r>
            <a:r>
              <a:rPr lang="en-US" b="1" dirty="0" err="1">
                <a:cs typeface="Arial" panose="020B0604020202020204" pitchFamily="34" charset="0"/>
              </a:rPr>
              <a:t>displaydns</a:t>
            </a:r>
            <a:r>
              <a:rPr lang="en-US" b="1" dirty="0">
                <a:cs typeface="Arial" panose="020B0604020202020204" pitchFamily="34" charset="0"/>
              </a:rPr>
              <a:t>] [/</a:t>
            </a:r>
            <a:r>
              <a:rPr lang="en-US" b="1" dirty="0" err="1">
                <a:cs typeface="Arial" panose="020B0604020202020204" pitchFamily="34" charset="0"/>
              </a:rPr>
              <a:t>registerdns</a:t>
            </a:r>
            <a:r>
              <a:rPr lang="en-US" b="1" dirty="0">
                <a:cs typeface="Arial" panose="020B0604020202020204" pitchFamily="34" charset="0"/>
              </a:rPr>
              <a:t>] [/</a:t>
            </a:r>
            <a:r>
              <a:rPr lang="en-US" b="1" dirty="0" err="1">
                <a:cs typeface="Arial" panose="020B0604020202020204" pitchFamily="34" charset="0"/>
              </a:rPr>
              <a:t>showclassid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ru-RU" b="1" dirty="0">
                <a:cs typeface="Arial" panose="020B0604020202020204" pitchFamily="34" charset="0"/>
              </a:rPr>
              <a:t>адаптер] [/</a:t>
            </a:r>
            <a:r>
              <a:rPr lang="en-US" b="1" dirty="0" err="1">
                <a:cs typeface="Arial" panose="020B0604020202020204" pitchFamily="34" charset="0"/>
              </a:rPr>
              <a:t>setclassid</a:t>
            </a:r>
            <a:r>
              <a:rPr lang="en-US" b="1" dirty="0">
                <a:cs typeface="Arial" panose="020B0604020202020204" pitchFamily="34" charset="0"/>
              </a:rPr>
              <a:t> </a:t>
            </a:r>
            <a:r>
              <a:rPr lang="ru-RU" b="1" dirty="0">
                <a:cs typeface="Arial" panose="020B0604020202020204" pitchFamily="34" charset="0"/>
              </a:rPr>
              <a:t>адаптер [</a:t>
            </a:r>
            <a:r>
              <a:rPr lang="ru-RU" b="1" dirty="0" err="1">
                <a:cs typeface="Arial" panose="020B0604020202020204" pitchFamily="34" charset="0"/>
              </a:rPr>
              <a:t>код_класса</a:t>
            </a:r>
            <a:r>
              <a:rPr lang="ru-RU" b="1" dirty="0">
                <a:cs typeface="Arial" panose="020B0604020202020204" pitchFamily="34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82" y="319088"/>
            <a:ext cx="6190488" cy="1179576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dirty="0"/>
              <a:t>ПАРАМЕТРЫ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0631984-9DFE-6DB3-1DF0-2FF81BE2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42" y="1599956"/>
            <a:ext cx="7093315" cy="47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3200" b="1" dirty="0"/>
              <a:t>ПАРАМЕТРЫ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ru-RU" b="1" cap="all" spc="100" smtClean="0">
                <a:solidFill>
                  <a:schemeClr val="accent2"/>
                </a:solidFill>
              </a:rPr>
              <a:t>4</a:t>
            </a:fld>
            <a:endParaRPr lang="ru-RU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0C6E0-4906-8FAB-D661-BBC32123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357" y="1352851"/>
            <a:ext cx="6855285" cy="500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80" y="1365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dirty="0"/>
              <a:t>ПРИМЕРЫ ИСПОЛЬЗОВАНИЯ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ru-RU" b="1" cap="all" spc="100" smtClean="0">
                <a:solidFill>
                  <a:schemeClr val="accent2"/>
                </a:solidFill>
              </a:rPr>
              <a:t>5</a:t>
            </a:fld>
            <a:endParaRPr lang="ru-RU" b="1" cap="all" spc="100">
              <a:solidFill>
                <a:schemeClr val="accent2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463662-5751-F5A3-0DF2-4246AB970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172" y="1238798"/>
            <a:ext cx="6826989" cy="500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101" y="342940"/>
            <a:ext cx="8055797" cy="847769"/>
          </a:xfrm>
        </p:spPr>
        <p:txBody>
          <a:bodyPr rtlCol="0">
            <a:noAutofit/>
          </a:bodyPr>
          <a:lstStyle/>
          <a:p>
            <a:pPr algn="l" rtl="0"/>
            <a:r>
              <a:rPr lang="ru-RU" sz="3600" b="1" cap="all" spc="400" dirty="0">
                <a:solidFill>
                  <a:schemeClr val="bg1"/>
                </a:solidFill>
                <a:latin typeface="+mn-lt"/>
              </a:rPr>
              <a:t>Справочная информация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E0919F-D886-11F1-1316-78EC28AF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719" y="1332752"/>
            <a:ext cx="7424559" cy="5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100" y="547127"/>
            <a:ext cx="8055797" cy="847769"/>
          </a:xfrm>
        </p:spPr>
        <p:txBody>
          <a:bodyPr rtlCol="0">
            <a:noAutofit/>
          </a:bodyPr>
          <a:lstStyle/>
          <a:p>
            <a:pPr algn="l" rtl="0"/>
            <a:r>
              <a:rPr lang="ru-RU" sz="3600" b="1" cap="all" spc="400" dirty="0">
                <a:solidFill>
                  <a:schemeClr val="bg1"/>
                </a:solidFill>
                <a:latin typeface="+mn-lt"/>
              </a:rPr>
              <a:t>Справочная информация</a:t>
            </a:r>
            <a:endParaRPr lang="ru-RU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404354-9F7A-8FE5-7CE6-87E596B7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23" y="2138571"/>
            <a:ext cx="8499353" cy="238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655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6653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ru-RU" sz="3200" b="1" dirty="0"/>
              <a:t>ПРИМЕР ПРОГРАММНОГО КОДА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38CFB9-3C04-6336-CF38-D50DC8CC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48" y="1337919"/>
            <a:ext cx="6521301" cy="47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2_TF89338750_Win32.potx" id="{1C3AEEAC-0F27-4CFA-8ACD-9680D3AD60AA}" vid="{6E63C9F9-8FC9-48F9-9811-2BE3375EB0F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5e1a289-a8f3-4508-a273-5a2d526fe5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40B3EEF17A5AC468F295BB58E483E56" ma:contentTypeVersion="7" ma:contentTypeDescription="Создание документа." ma:contentTypeScope="" ma:versionID="24323e58cf0618dbaea723f018e45a47">
  <xsd:schema xmlns:xsd="http://www.w3.org/2001/XMLSchema" xmlns:xs="http://www.w3.org/2001/XMLSchema" xmlns:p="http://schemas.microsoft.com/office/2006/metadata/properties" xmlns:ns3="55e1a289-a8f3-4508-a273-5a2d526fe54f" xmlns:ns4="0c351512-fc29-45c5-a6d7-557461c63995" targetNamespace="http://schemas.microsoft.com/office/2006/metadata/properties" ma:root="true" ma:fieldsID="f85c1efe3e2294d6abe43b9c324bfd17" ns3:_="" ns4:_="">
    <xsd:import namespace="55e1a289-a8f3-4508-a273-5a2d526fe54f"/>
    <xsd:import namespace="0c351512-fc29-45c5-a6d7-557461c63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e1a289-a8f3-4508-a273-5a2d526fe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51512-fc29-45c5-a6d7-557461c639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0c351512-fc29-45c5-a6d7-557461c63995"/>
    <ds:schemaRef ds:uri="http://purl.org/dc/elements/1.1/"/>
    <ds:schemaRef ds:uri="http://purl.org/dc/dcmitype/"/>
    <ds:schemaRef ds:uri="http://schemas.microsoft.com/office/2006/metadata/properties"/>
    <ds:schemaRef ds:uri="55e1a289-a8f3-4508-a273-5a2d526fe54f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44DC09-B03B-4D3F-B53E-1125923AA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e1a289-a8f3-4508-a273-5a2d526fe54f"/>
    <ds:schemaRef ds:uri="0c351512-fc29-45c5-a6d7-557461c639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{CD7A205A-92EF-48F4-97F4-FFD660A1C45B}tf89338750_win32</Template>
  <TotalTime>86</TotalTime>
  <Words>123</Words>
  <Application>Microsoft Office PowerPoint</Application>
  <PresentationFormat>Широкоэкранный</PresentationFormat>
  <Paragraphs>27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Консольная команда “IPCONFIG”</vt:lpstr>
      <vt:lpstr>ОПИСАНИЕ команды</vt:lpstr>
      <vt:lpstr>ПАРАМЕТРЫ</vt:lpstr>
      <vt:lpstr>ПАРАМЕТРЫ</vt:lpstr>
      <vt:lpstr>ПРИМЕРЫ ИСПОЛЬЗОВАНИЯ</vt:lpstr>
      <vt:lpstr>Справочная информация</vt:lpstr>
      <vt:lpstr>Справочная информация</vt:lpstr>
      <vt:lpstr>ПРИМЕР ПРОГРАММНОГО КОДА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Консольная команда “IPCONFIG”</dc:title>
  <dc:creator>Карсанова Дина Сергеевна</dc:creator>
  <cp:lastModifiedBy>Карсанова Дина Сергеевна</cp:lastModifiedBy>
  <cp:revision>2</cp:revision>
  <dcterms:created xsi:type="dcterms:W3CDTF">2023-02-06T05:21:50Z</dcterms:created>
  <dcterms:modified xsi:type="dcterms:W3CDTF">2023-02-06T09:53:05Z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0x010100040B3EEF17A5AC468F295BB58E483E56</vt:lpwstr>
  </property>
</Properties>
</file>