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464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46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6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56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2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97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42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53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57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121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573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0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626F98-F213-4034-8836-88A71501D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1B58D0-C8D2-A820-3C8F-1E99DF5471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500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6B3DAACF-D844-4480-94BE-2DE00ABEE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75199" y="726177"/>
            <a:ext cx="5241603" cy="5343721"/>
          </a:xfrm>
          <a:custGeom>
            <a:avLst/>
            <a:gdLst>
              <a:gd name="connsiteX0" fmla="*/ 5325805 w 5325805"/>
              <a:gd name="connsiteY0" fmla="*/ 2714782 h 5429563"/>
              <a:gd name="connsiteX1" fmla="*/ 2611024 w 5325805"/>
              <a:gd name="connsiteY1" fmla="*/ 5429563 h 5429563"/>
              <a:gd name="connsiteX2" fmla="*/ 1942188 w 5325805"/>
              <a:gd name="connsiteY2" fmla="*/ 5429563 h 5429563"/>
              <a:gd name="connsiteX3" fmla="*/ 668836 w 5325805"/>
              <a:gd name="connsiteY3" fmla="*/ 5429563 h 5429563"/>
              <a:gd name="connsiteX4" fmla="*/ 0 w 5325805"/>
              <a:gd name="connsiteY4" fmla="*/ 5429563 h 5429563"/>
              <a:gd name="connsiteX5" fmla="*/ 0 w 5325805"/>
              <a:gd name="connsiteY5" fmla="*/ 0 h 5429563"/>
              <a:gd name="connsiteX6" fmla="*/ 668836 w 5325805"/>
              <a:gd name="connsiteY6" fmla="*/ 0 h 5429563"/>
              <a:gd name="connsiteX7" fmla="*/ 1942188 w 5325805"/>
              <a:gd name="connsiteY7" fmla="*/ 0 h 5429563"/>
              <a:gd name="connsiteX8" fmla="*/ 2611024 w 5325805"/>
              <a:gd name="connsiteY8" fmla="*/ 0 h 5429563"/>
              <a:gd name="connsiteX9" fmla="*/ 5325805 w 5325805"/>
              <a:gd name="connsiteY9" fmla="*/ 2714782 h 5429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25805" h="5429563">
                <a:moveTo>
                  <a:pt x="5325805" y="2714782"/>
                </a:moveTo>
                <a:cubicBezTo>
                  <a:pt x="5325805" y="4214114"/>
                  <a:pt x="4110356" y="5429563"/>
                  <a:pt x="2611024" y="5429563"/>
                </a:cubicBezTo>
                <a:lnTo>
                  <a:pt x="1942188" y="5429563"/>
                </a:lnTo>
                <a:lnTo>
                  <a:pt x="668836" y="5429563"/>
                </a:lnTo>
                <a:lnTo>
                  <a:pt x="0" y="5429563"/>
                </a:lnTo>
                <a:lnTo>
                  <a:pt x="0" y="0"/>
                </a:lnTo>
                <a:lnTo>
                  <a:pt x="668836" y="0"/>
                </a:lnTo>
                <a:lnTo>
                  <a:pt x="1942188" y="0"/>
                </a:lnTo>
                <a:lnTo>
                  <a:pt x="2611024" y="0"/>
                </a:lnTo>
                <a:cubicBezTo>
                  <a:pt x="4110356" y="0"/>
                  <a:pt x="5325805" y="1215450"/>
                  <a:pt x="5325805" y="2714782"/>
                </a:cubicBezTo>
                <a:close/>
              </a:path>
            </a:pathLst>
          </a:cu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A7C3E0-67DB-A7FC-97A5-488A3F007E25}"/>
              </a:ext>
            </a:extLst>
          </p:cNvPr>
          <p:cNvSpPr txBox="1"/>
          <p:nvPr/>
        </p:nvSpPr>
        <p:spPr>
          <a:xfrm>
            <a:off x="4221932" y="2844225"/>
            <a:ext cx="3748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rgbClr val="03030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</a:t>
            </a:r>
            <a:r>
              <a:rPr lang="ru-RU" sz="3200" i="0" dirty="0">
                <a:solidFill>
                  <a:srgbClr val="03030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оманда </a:t>
            </a:r>
            <a:r>
              <a:rPr lang="en-US" sz="3200" i="0" dirty="0">
                <a:solidFill>
                  <a:srgbClr val="03030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NETSTAT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4549E8-D13D-6473-F7BA-D59333A1614A}"/>
              </a:ext>
            </a:extLst>
          </p:cNvPr>
          <p:cNvSpPr txBox="1"/>
          <p:nvPr/>
        </p:nvSpPr>
        <p:spPr>
          <a:xfrm>
            <a:off x="6576922" y="4469402"/>
            <a:ext cx="2105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Подготовил студент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Группы 3ПКС-420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Осколков Максим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Вариант 8</a:t>
            </a:r>
          </a:p>
        </p:txBody>
      </p:sp>
    </p:spTree>
    <p:extLst>
      <p:ext uri="{BB962C8B-B14F-4D97-AF65-F5344CB8AC3E}">
        <p14:creationId xmlns:p14="http://schemas.microsoft.com/office/powerpoint/2010/main" val="661038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BFE60FE-6260-D1D7-0E6D-DD5A20CB44A6}"/>
              </a:ext>
            </a:extLst>
          </p:cNvPr>
          <p:cNvSpPr txBox="1"/>
          <p:nvPr/>
        </p:nvSpPr>
        <p:spPr>
          <a:xfrm>
            <a:off x="905346" y="785533"/>
            <a:ext cx="2969537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 err="1">
                <a:solidFill>
                  <a:srgbClr val="03030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Netstat</a:t>
            </a:r>
            <a:r>
              <a:rPr lang="ru-RU" b="0" i="0" dirty="0">
                <a:solidFill>
                  <a:srgbClr val="03030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это утилита командной строки Windows выводящая на дисплей состояние TCP-соединений. </a:t>
            </a:r>
          </a:p>
          <a:p>
            <a:endParaRPr lang="ru-RU" dirty="0">
              <a:solidFill>
                <a:srgbClr val="03030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b="0" i="0" dirty="0">
                <a:solidFill>
                  <a:srgbClr val="03030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Команда </a:t>
            </a:r>
            <a:r>
              <a:rPr lang="ru-RU" b="0" i="0" dirty="0" err="1">
                <a:solidFill>
                  <a:srgbClr val="03030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netstat</a:t>
            </a:r>
            <a:r>
              <a:rPr lang="ru-RU" b="0" i="0" dirty="0">
                <a:solidFill>
                  <a:srgbClr val="03030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отображает статистику активных подключений TCP, портов, прослушиваемых компьютером, статистики Ethernet, таблицы маршрутизации IP, статистики IPv4 и IPv6. </a:t>
            </a:r>
          </a:p>
          <a:p>
            <a:endParaRPr lang="ru-RU" b="0" i="0" dirty="0">
              <a:solidFill>
                <a:srgbClr val="03030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b="0" i="0" dirty="0">
                <a:solidFill>
                  <a:srgbClr val="03030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Запущенная без параметров, команда </a:t>
            </a:r>
            <a:r>
              <a:rPr lang="ru-RU" b="0" i="0" dirty="0" err="1">
                <a:solidFill>
                  <a:srgbClr val="03030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netstat</a:t>
            </a:r>
            <a:r>
              <a:rPr lang="ru-RU" b="0" i="0" dirty="0">
                <a:solidFill>
                  <a:srgbClr val="03030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отображает подключения TCP.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92CB51B-DCEF-BC30-49A9-13BAE60E2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246" y="690662"/>
            <a:ext cx="6763504" cy="5268056"/>
          </a:xfrm>
          <a:prstGeom prst="rect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8867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F1EAB09-0DAF-B89E-E3C3-6D745F855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961" y="1310724"/>
            <a:ext cx="6696075" cy="904875"/>
          </a:xfrm>
          <a:prstGeom prst="rect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5F631E-90A4-06AB-4DC7-F289C8FA56EF}"/>
              </a:ext>
            </a:extLst>
          </p:cNvPr>
          <p:cNvSpPr txBox="1"/>
          <p:nvPr/>
        </p:nvSpPr>
        <p:spPr>
          <a:xfrm>
            <a:off x="1320296" y="2441936"/>
            <a:ext cx="955140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0" i="1" dirty="0">
                <a:solidFill>
                  <a:srgbClr val="03030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-a</a:t>
            </a:r>
            <a:r>
              <a:rPr lang="ru-RU" b="0" i="0" dirty="0">
                <a:solidFill>
                  <a:srgbClr val="03030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- вывод всех активных подключений TCP и прослушиваемых компьютером портов TCP и UDP.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0" i="1" dirty="0">
                <a:solidFill>
                  <a:srgbClr val="03030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-e</a:t>
            </a:r>
            <a:r>
              <a:rPr lang="ru-RU" b="0" i="0" dirty="0">
                <a:solidFill>
                  <a:srgbClr val="03030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- вывод статистики Ethernet, например количества отправленных и принятых байтов и пакетов.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0" i="1" dirty="0">
                <a:solidFill>
                  <a:srgbClr val="03030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-n</a:t>
            </a:r>
            <a:r>
              <a:rPr lang="ru-RU" b="0" i="0" dirty="0">
                <a:solidFill>
                  <a:srgbClr val="03030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- вывод активных подключений TCP с отображением адресов и номеров портов в числовом формате без попыток определения имен.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0" i="1" dirty="0">
                <a:solidFill>
                  <a:srgbClr val="03030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-o</a:t>
            </a:r>
            <a:r>
              <a:rPr lang="ru-RU" b="0" i="0" dirty="0">
                <a:solidFill>
                  <a:srgbClr val="03030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- вывод активных подключений TCP и включение кода процесса (PID) для каждого подключения. </a:t>
            </a:r>
            <a:endParaRPr lang="en-US" b="0" i="0" dirty="0">
              <a:solidFill>
                <a:srgbClr val="03030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0" i="1" dirty="0">
                <a:solidFill>
                  <a:srgbClr val="03030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-p протокол</a:t>
            </a:r>
            <a:r>
              <a:rPr lang="ru-RU" b="0" i="0" dirty="0">
                <a:solidFill>
                  <a:srgbClr val="03030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- вывод подключений для протокола, указанного параметром протокол. </a:t>
            </a:r>
            <a:endParaRPr lang="en-US" b="0" i="0" dirty="0">
              <a:solidFill>
                <a:srgbClr val="03030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0" i="1" dirty="0">
                <a:solidFill>
                  <a:srgbClr val="03030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-s</a:t>
            </a:r>
            <a:r>
              <a:rPr lang="ru-RU" b="0" i="0" dirty="0">
                <a:solidFill>
                  <a:srgbClr val="03030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- вывод статистики по протоколу. </a:t>
            </a:r>
            <a:endParaRPr lang="en-US" b="0" i="0" dirty="0">
              <a:solidFill>
                <a:srgbClr val="03030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0" i="1" dirty="0">
                <a:solidFill>
                  <a:srgbClr val="03030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-r</a:t>
            </a:r>
            <a:r>
              <a:rPr lang="ru-RU" b="0" i="0" dirty="0">
                <a:solidFill>
                  <a:srgbClr val="03030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- вывод содержимого таблицы маршрутизации IP. </a:t>
            </a:r>
            <a:endParaRPr lang="en-US" b="0" i="0" dirty="0">
              <a:solidFill>
                <a:srgbClr val="03030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0" i="1" dirty="0">
                <a:solidFill>
                  <a:srgbClr val="03030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интервал</a:t>
            </a:r>
            <a:r>
              <a:rPr lang="ru-RU" b="0" i="0" dirty="0">
                <a:solidFill>
                  <a:srgbClr val="03030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- обновление выбранных данных с интервалом, определенным параметром интервал (в секундах). </a:t>
            </a:r>
            <a:endParaRPr lang="en-US" b="0" i="0" dirty="0">
              <a:solidFill>
                <a:srgbClr val="03030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0" i="1" dirty="0">
                <a:solidFill>
                  <a:srgbClr val="03030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/?</a:t>
            </a:r>
            <a:r>
              <a:rPr lang="ru-RU" b="0" i="0" dirty="0">
                <a:solidFill>
                  <a:srgbClr val="03030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- отображение справки в командной строке.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B09FA2-6C14-B81C-00F5-D706B5F4FFB3}"/>
              </a:ext>
            </a:extLst>
          </p:cNvPr>
          <p:cNvSpPr txBox="1"/>
          <p:nvPr/>
        </p:nvSpPr>
        <p:spPr>
          <a:xfrm>
            <a:off x="3047244" y="445746"/>
            <a:ext cx="60975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i="0" dirty="0">
                <a:solidFill>
                  <a:srgbClr val="03030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Синтаксис и параметры команды NETSTAT</a:t>
            </a:r>
          </a:p>
        </p:txBody>
      </p:sp>
    </p:spTree>
    <p:extLst>
      <p:ext uri="{BB962C8B-B14F-4D97-AF65-F5344CB8AC3E}">
        <p14:creationId xmlns:p14="http://schemas.microsoft.com/office/powerpoint/2010/main" val="2719154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185218-F7CD-8C56-1048-B21B1FD1612A}"/>
              </a:ext>
            </a:extLst>
          </p:cNvPr>
          <p:cNvSpPr txBox="1"/>
          <p:nvPr/>
        </p:nvSpPr>
        <p:spPr>
          <a:xfrm>
            <a:off x="1708464" y="290734"/>
            <a:ext cx="87750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000" b="0" i="0" dirty="0">
                <a:solidFill>
                  <a:srgbClr val="03030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Для вывода статистики Ethernet и статистики по всем протоколам: </a:t>
            </a:r>
            <a:r>
              <a:rPr lang="ru-RU" sz="2000" b="1" i="0" dirty="0" err="1">
                <a:solidFill>
                  <a:srgbClr val="03030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netstat</a:t>
            </a:r>
            <a:r>
              <a:rPr lang="ru-RU" sz="2000" b="1" i="0" dirty="0">
                <a:solidFill>
                  <a:srgbClr val="03030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-e -s</a:t>
            </a:r>
            <a:endParaRPr lang="ru-RU" sz="2000" b="0" i="0" dirty="0">
              <a:solidFill>
                <a:srgbClr val="03030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C98974C-F0D1-A444-E6A8-533608AFD4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558"/>
          <a:stretch/>
        </p:blipFill>
        <p:spPr>
          <a:xfrm>
            <a:off x="1340789" y="1331358"/>
            <a:ext cx="4409977" cy="4488024"/>
          </a:xfrm>
          <a:prstGeom prst="rect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A48A15A-D48C-B3D3-970D-C31FF28DCE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717"/>
          <a:stretch/>
        </p:blipFill>
        <p:spPr>
          <a:xfrm>
            <a:off x="6441236" y="2212323"/>
            <a:ext cx="4968310" cy="2726093"/>
          </a:xfrm>
          <a:prstGeom prst="rect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45270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6B2CAB-7BC2-9C28-F6FB-432F3E1EF590}"/>
              </a:ext>
            </a:extLst>
          </p:cNvPr>
          <p:cNvSpPr txBox="1"/>
          <p:nvPr/>
        </p:nvSpPr>
        <p:spPr>
          <a:xfrm>
            <a:off x="102605" y="280717"/>
            <a:ext cx="119867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0" i="0" dirty="0">
                <a:solidFill>
                  <a:srgbClr val="03030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Для вывода статистики только по протоколам TCP и UDP введите следующую команду: </a:t>
            </a:r>
            <a:r>
              <a:rPr lang="ru-RU" b="1" i="0" dirty="0" err="1">
                <a:solidFill>
                  <a:srgbClr val="03030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netstat</a:t>
            </a:r>
            <a:r>
              <a:rPr lang="ru-RU" b="1" i="0" dirty="0">
                <a:solidFill>
                  <a:srgbClr val="03030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-s -p </a:t>
            </a:r>
            <a:r>
              <a:rPr lang="ru-RU" b="1" i="0" dirty="0" err="1">
                <a:solidFill>
                  <a:srgbClr val="03030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tcp</a:t>
            </a:r>
            <a:r>
              <a:rPr lang="ru-RU" b="1" i="0" dirty="0">
                <a:solidFill>
                  <a:srgbClr val="03030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b="1" i="0" dirty="0" err="1">
                <a:solidFill>
                  <a:srgbClr val="03030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udp</a:t>
            </a:r>
            <a:r>
              <a:rPr lang="ru-RU" b="0" i="0" dirty="0">
                <a:solidFill>
                  <a:srgbClr val="03030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C4BA64-0808-18C9-B1F2-D4BDB9660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086" y="1375937"/>
            <a:ext cx="5457825" cy="4305300"/>
          </a:xfrm>
          <a:prstGeom prst="rect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58537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E3A9E2F-2B77-894A-DBDC-3FAD15C7B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221" y="2437304"/>
            <a:ext cx="7311557" cy="1983392"/>
          </a:xfrm>
          <a:prstGeom prst="rect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0F0DCE-A8F7-E9CF-711C-5CEE0ED4A0CB}"/>
              </a:ext>
            </a:extLst>
          </p:cNvPr>
          <p:cNvSpPr txBox="1"/>
          <p:nvPr/>
        </p:nvSpPr>
        <p:spPr>
          <a:xfrm>
            <a:off x="2723206" y="956070"/>
            <a:ext cx="67455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0" dirty="0">
                <a:solidFill>
                  <a:srgbClr val="03030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Вывод содержимого таблицы маршрутизации IP</a:t>
            </a:r>
            <a:r>
              <a:rPr lang="en-US" sz="2400" b="0" i="0" dirty="0">
                <a:solidFill>
                  <a:srgbClr val="03030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99093429"/>
      </p:ext>
    </p:extLst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229</Words>
  <Application>Microsoft Office PowerPoint</Application>
  <PresentationFormat>Широкоэкранный</PresentationFormat>
  <Paragraphs>23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Felix Titling</vt:lpstr>
      <vt:lpstr>Goudy Old Style</vt:lpstr>
      <vt:lpstr>ArchwayVTI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Анастасия Бек-Назарова</dc:creator>
  <cp:lastModifiedBy>Анастасия Бек-Назарова</cp:lastModifiedBy>
  <cp:revision>8</cp:revision>
  <dcterms:created xsi:type="dcterms:W3CDTF">2023-01-17T14:46:45Z</dcterms:created>
  <dcterms:modified xsi:type="dcterms:W3CDTF">2023-01-17T15:07:31Z</dcterms:modified>
</cp:coreProperties>
</file>