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46401064-81A0-03F2-913B-F555EBF9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79"/>
          <a:stretch/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8F4C9-7C5F-4C0C-BC26-0F19C5B1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0C2F08-1C81-48FA-BC4A-BF0A02D2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Студент: Шатилов Арсений 3ПКС-120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Преподаватель: </a:t>
            </a:r>
            <a:r>
              <a:rPr lang="ru-RU" sz="2000" dirty="0" err="1">
                <a:solidFill>
                  <a:schemeClr val="bg1"/>
                </a:solidFill>
              </a:rPr>
              <a:t>Сибирев</a:t>
            </a:r>
            <a:r>
              <a:rPr lang="ru-RU" sz="2000" dirty="0">
                <a:solidFill>
                  <a:schemeClr val="bg1"/>
                </a:solidFill>
              </a:rPr>
              <a:t> Иван Валерьевич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7715-3AC6-43AF-BFE5-9259D11A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0" i="0" dirty="0">
                <a:effectLst/>
                <a:latin typeface="Söhne"/>
              </a:rPr>
              <a:t>Отображение информации обо всех сетевых адаптерах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8045F-7AC7-46F5-9E58-F4B7A24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(сокращение от "IP </a:t>
            </a:r>
            <a:r>
              <a:rPr lang="ru-RU" dirty="0" err="1"/>
              <a:t>configuration</a:t>
            </a:r>
            <a:r>
              <a:rPr lang="ru-RU" dirty="0"/>
              <a:t>") в Windows используется для вывода информации о сетевых настройках компьютера, включая IP-адреса, маски подсети, адреса MAC-устройств, а также информацию о сетевых адаптерах и их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21922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AE366-DA9F-413E-BE5C-D16D464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FF4BD-4AE0-47CD-88FA-8223756F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217" y="502733"/>
            <a:ext cx="5021182" cy="4870457"/>
          </a:xfrm>
        </p:spPr>
        <p:txBody>
          <a:bodyPr/>
          <a:lstStyle/>
          <a:p>
            <a:r>
              <a:rPr lang="ru-RU" dirty="0"/>
              <a:t>С помощью команды </a:t>
            </a:r>
            <a:r>
              <a:rPr lang="ru-RU" dirty="0" err="1"/>
              <a:t>ipconfig</a:t>
            </a:r>
            <a:r>
              <a:rPr lang="ru-RU" dirty="0"/>
              <a:t> можно получить информацию о текущей конфигурации сети, что может быть полезно при решении проблем с подключением к сети или при настройке сетевых настроек, таких как изменение IP-адреса или настройка сетевых адаптеров.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FDCD46-2684-4461-931C-8053A169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17" y="3264083"/>
            <a:ext cx="3836326" cy="33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6ACBA-D224-4139-BB77-73E9AF58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971002"/>
            <a:ext cx="5021182" cy="4870457"/>
          </a:xfrm>
        </p:spPr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Отображение информации о конфигурации DNS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86EC1-3ADF-4C54-8C20-B2480083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ipconfig /all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all</a:t>
            </a:r>
            <a:r>
              <a:rPr lang="ru-RU" dirty="0"/>
              <a:t> используется для вывода подробной информации о сетевых настройках всех сетевых адаптеров, подключенных к компьютеру, включая IP-адреса, адреса MAC-устройств, маски подсетей, шлюзы по умолчанию, DNS-серверы и другую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29118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302C6-926D-4F70-BA4E-02FE42F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0" dirty="0"/>
              <a:t>Результат работы команды: </a:t>
            </a:r>
            <a:r>
              <a:rPr lang="en-US" sz="4200" b="0" i="0" dirty="0">
                <a:effectLst/>
                <a:latin typeface="Söhne Mono"/>
              </a:rPr>
              <a:t>ipconfig /all</a:t>
            </a:r>
            <a:br>
              <a:rPr lang="ru-RU" sz="4200" b="0" i="0" dirty="0">
                <a:effectLst/>
                <a:latin typeface="Söhne Mono"/>
              </a:rPr>
            </a:br>
            <a:endParaRPr lang="ru-RU" sz="42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407D70-6C9C-4BCA-A157-CBFF4CA2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222763"/>
            <a:ext cx="4023360" cy="477550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0AE388E-5F7E-4943-9B1C-3DDD6E49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r>
              <a:rPr lang="ru-RU" dirty="0"/>
              <a:t>Эта команда может быть полезна для проверки конфигурации сети, а также для решения проблем с подключением к сети или сетевыми настройками. Например, с помощью </a:t>
            </a:r>
            <a:r>
              <a:rPr lang="ru-RU"/>
              <a:t>команды ipconfig /all </a:t>
            </a:r>
            <a:r>
              <a:rPr lang="ru-RU" dirty="0"/>
              <a:t>можно убедиться, что IP-адрес компьютера настроен правильно, и что DNS-серверы настроены соответствующим образом.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EF8FE-7317-4ABC-8B69-DC9BB32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Отображение информации об </a:t>
            </a:r>
            <a:r>
              <a:rPr lang="en-US" b="0" i="0" dirty="0">
                <a:effectLst/>
                <a:latin typeface="Söhne"/>
              </a:rPr>
              <a:t>IP-</a:t>
            </a:r>
            <a:r>
              <a:rPr lang="ru-RU" b="0" i="0" dirty="0">
                <a:effectLst/>
                <a:latin typeface="Söhne"/>
              </a:rPr>
              <a:t>адресе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4FB24-39BF-48A4-94EB-3D3B4F3C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displaydns</a:t>
            </a:r>
            <a:br>
              <a:rPr lang="ru-RU" dirty="0"/>
            </a:br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displaydns</a:t>
            </a:r>
            <a:r>
              <a:rPr lang="ru-RU" dirty="0"/>
              <a:t> выводит содержимое локального DNS-кэша на экран в виде списка с различными параметрами, такими как время жизни записи в кэше, тип записи, имя и IP-адрес. Это может быть полезно для отслеживания сетевых проблем, таких как некорректное разрешение имени или проблемы с DNS-сервером.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4829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38679-6CED-45AC-A461-0C118B5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0"/>
              <a:t>Результат работы команды: </a:t>
            </a:r>
            <a:r>
              <a:rPr lang="ru-RU" sz="4200" b="0" err="1"/>
              <a:t>ipconfig</a:t>
            </a:r>
            <a:r>
              <a:rPr lang="ru-RU" sz="4200" b="0"/>
              <a:t> /</a:t>
            </a:r>
            <a:r>
              <a:rPr lang="ru-RU" sz="4200" b="0" err="1"/>
              <a:t>displaydns</a:t>
            </a:r>
            <a:endParaRPr lang="ru-RU" sz="4200" b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F1D2E9-91CA-4DD3-8822-D54D653B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856589"/>
            <a:ext cx="4023360" cy="514167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1CC78A8-7411-4DA0-884E-2DA2B489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Это может быть полезно для проверки, какие имена были разрешены в IP-адреса недавно, а также для определения, какие DNS-серверы используются для разрешения имен.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80A1A-D558-4E9A-BC4D-0CF7F1A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Команда : </a:t>
            </a:r>
            <a:r>
              <a:rPr lang="en-US" b="0" i="0" dirty="0">
                <a:effectLst/>
                <a:latin typeface="Söhne"/>
              </a:rPr>
              <a:t>Ping</a:t>
            </a:r>
            <a:endParaRPr lang="ru-RU" b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8EA9E-4449-4966-ACA0-1AF271D6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effectLst/>
                <a:latin typeface="Söhne"/>
              </a:rPr>
              <a:t>Ping</a:t>
            </a:r>
            <a:r>
              <a:rPr lang="ru-RU" b="0" i="0" dirty="0">
                <a:effectLst/>
                <a:latin typeface="Söhne"/>
              </a:rPr>
              <a:t> - это утилита командной строки, которая отправляет эхо-запрос на указанный IP-адрес и измеряет время, необходимое для получения ответа. Пинг используется для проверки доступности сетевого узла и измерения задержки (</a:t>
            </a:r>
            <a:r>
              <a:rPr lang="ru-RU" b="0" i="0" dirty="0" err="1">
                <a:effectLst/>
                <a:latin typeface="Söhne"/>
              </a:rPr>
              <a:t>пинга</a:t>
            </a:r>
            <a:r>
              <a:rPr lang="ru-RU" b="0" i="0" dirty="0">
                <a:effectLst/>
                <a:latin typeface="Söhne"/>
              </a:rPr>
              <a:t>) в сети. Вот некоторые ключи и примеры использования этой команды:</a:t>
            </a:r>
          </a:p>
          <a:p>
            <a:r>
              <a:rPr lang="ru-RU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endParaRPr lang="ru-RU" dirty="0">
              <a:latin typeface="Söhne"/>
            </a:endParaRPr>
          </a:p>
          <a:p>
            <a:r>
              <a:rPr lang="ru-RU" b="0" i="0" dirty="0">
                <a:effectLst/>
                <a:latin typeface="Söhne Mono"/>
              </a:rPr>
              <a:t>-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>
                <a:latin typeface="Söhne Mono"/>
              </a:rPr>
              <a:t>-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88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A2C6D-0585-442F-999E-4B42FB4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i="0" dirty="0">
                <a:effectLst/>
                <a:latin typeface="Söhne"/>
              </a:rPr>
              <a:t>Отправка эхо-запроса на указанный IP-адрес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DFF0E-89F0-4B3E-B612-11EFD64F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ru-RU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endParaRPr lang="ru-RU" dirty="0">
              <a:latin typeface="Söhne"/>
            </a:endParaRPr>
          </a:p>
          <a:p>
            <a:r>
              <a:rPr lang="ru-RU" sz="1800" dirty="0">
                <a:latin typeface="YS Text"/>
              </a:rPr>
              <a:t>Э</a:t>
            </a:r>
            <a:r>
              <a:rPr lang="ru-RU" sz="1800" i="0" dirty="0">
                <a:effectLst/>
                <a:latin typeface="YS Text"/>
              </a:rPr>
              <a:t>хо-запросы и эхо-ответы ICMP используют для проверки соединения между узлами. Эхо-запрос работает с узлами под управлением протоколов IPv4 и IPv6. Для проверки соединения с другим узлом в сети с помощью команды на узловой адрес отправляется эхо-запрос. Если узел с указанным адресом получает эхо-запрос, он отправляет эхо-ответ.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5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9FA13-5815-4FCC-BCAA-8DC0389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ru-RU" b="0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br>
              <a:rPr lang="ru-RU" dirty="0">
                <a:latin typeface="Söhne"/>
              </a:rPr>
            </a:br>
            <a:endParaRPr lang="ru-RU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B7A25F7-F8D3-64BE-AC48-7998C156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В этом примере мы отправляем эхо-запрос на IP-адрес 192.168.1.1 и получаем ответы от этого узла. В результате мы видим статистику пакетов и время ответа от узла.</a:t>
            </a:r>
            <a:endParaRPr lang="en-US" dirty="0"/>
          </a:p>
        </p:txBody>
      </p:sp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82CEB3-1541-4A9D-89A2-807AFB10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608" y="3970848"/>
            <a:ext cx="5540301" cy="20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139BC-7A0F-4EB6-A16B-7D996B7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Определение маршрута до указанного узла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12577-22DD-43C4-8174-08C3B965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Команда : 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endParaRPr lang="ru-RU" b="0" i="0" dirty="0">
              <a:effectLst/>
              <a:latin typeface="Söhne Mono"/>
            </a:endParaRPr>
          </a:p>
          <a:p>
            <a:r>
              <a:rPr lang="ru-RU" sz="1900" dirty="0"/>
              <a:t>Команда </a:t>
            </a:r>
            <a:r>
              <a:rPr lang="ru-RU" sz="1900" dirty="0" err="1"/>
              <a:t>ping</a:t>
            </a:r>
            <a:r>
              <a:rPr lang="ru-RU" sz="1900" dirty="0"/>
              <a:t> -r 4 192.168.1.1 используется для проверки связи между локальным компьютером и устройством с IP-адресом 192.168.1.1, таким как маршрутизатор или шлюз.</a:t>
            </a:r>
          </a:p>
          <a:p>
            <a:r>
              <a:rPr lang="ru-RU" sz="1900" dirty="0"/>
              <a:t>Ключ -r (также известный как </a:t>
            </a:r>
            <a:r>
              <a:rPr lang="ru-RU" sz="1900" dirty="0" err="1"/>
              <a:t>Record</a:t>
            </a:r>
            <a:r>
              <a:rPr lang="ru-RU" sz="1900" dirty="0"/>
              <a:t> </a:t>
            </a:r>
            <a:r>
              <a:rPr lang="ru-RU" sz="1900" dirty="0" err="1"/>
              <a:t>Route</a:t>
            </a:r>
            <a:r>
              <a:rPr lang="ru-RU" sz="1900" dirty="0"/>
              <a:t>) указывает на запрос маршрута пакета и дает возможность записать его на пути следования до целевого устройства. Значение 4 в данном случае означает количество узлов маршрута, которые нужно записать. Таким образом, команда </a:t>
            </a:r>
            <a:r>
              <a:rPr lang="ru-RU" sz="1900" dirty="0" err="1"/>
              <a:t>ping</a:t>
            </a:r>
            <a:r>
              <a:rPr lang="ru-RU" sz="1900" dirty="0"/>
              <a:t> -r 4 192.168.1.1 отправляет пакеты ICMP-эхо запросов к IP-адресу 192.168.1.1 и записывает маршрут прохождения пакетов на 4 узлах.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9E16-1DBE-474E-97CD-AE0AD50B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br>
              <a:rPr lang="ru-RU" b="0" i="0" dirty="0">
                <a:effectLst/>
                <a:latin typeface="Söhne Mono"/>
              </a:rPr>
            </a:br>
            <a:br>
              <a:rPr lang="ru-RU" dirty="0">
                <a:latin typeface="Söhne"/>
              </a:rPr>
            </a:br>
            <a:endParaRPr lang="ru-RU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F0249-FE41-4CE1-B617-B38FCE0E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Эта команда может быть полезна при идентификации возможных проблем с маршрутизацией, таких как нестабильные соединения или задержки в передаче данных. Записанный маршрут может помочь определить, где возникает проблема, и помочь в ее решении.</a:t>
            </a:r>
          </a:p>
        </p:txBody>
      </p:sp>
      <p:pic>
        <p:nvPicPr>
          <p:cNvPr id="3074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216636-9090-42D7-83F5-6E26E545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168" y="3429000"/>
            <a:ext cx="4590425" cy="28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5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BC3B1-54E5-494B-99D0-6943D4E5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Использование опции -t для бесконечного </a:t>
            </a:r>
            <a:r>
              <a:rPr lang="ru-RU" b="0" i="0" dirty="0" err="1">
                <a:effectLst/>
                <a:latin typeface="Söhne"/>
              </a:rPr>
              <a:t>пинга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87094-7A2D-426C-8F73-54B4EA33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endParaRPr lang="ru-RU" dirty="0"/>
          </a:p>
          <a:p>
            <a:r>
              <a:rPr lang="ru-RU" dirty="0"/>
              <a:t>Опция -t используется в команде </a:t>
            </a:r>
            <a:r>
              <a:rPr lang="ru-RU" dirty="0" err="1"/>
              <a:t>ping</a:t>
            </a:r>
            <a:r>
              <a:rPr lang="ru-RU" dirty="0"/>
              <a:t> для бесконечного </a:t>
            </a:r>
            <a:r>
              <a:rPr lang="ru-RU" dirty="0" err="1"/>
              <a:t>пинга</a:t>
            </a:r>
            <a:r>
              <a:rPr lang="ru-RU" dirty="0"/>
              <a:t> целевого устройства. Если команда </a:t>
            </a:r>
            <a:r>
              <a:rPr lang="ru-RU" dirty="0" err="1"/>
              <a:t>ping</a:t>
            </a:r>
            <a:r>
              <a:rPr lang="ru-RU" dirty="0"/>
              <a:t> запущена с этой опцией, то она будет продолжать отправлять пакеты ICMP-эхо запросов на указанный IP-адрес до тех пор, пока не будет прервана вручную (например, нажатием сочетания клавиш </a:t>
            </a:r>
            <a:r>
              <a:rPr lang="ru-RU" dirty="0" err="1"/>
              <a:t>Ctrl+C</a:t>
            </a:r>
            <a:r>
              <a:rPr lang="ru-RU" dirty="0"/>
              <a:t>).</a:t>
            </a:r>
          </a:p>
          <a:p>
            <a:r>
              <a:rPr lang="ru-RU" dirty="0"/>
              <a:t>Эта опция может быть полезна при отслеживании изменений в статусе связи с устройством в течение длительного времени, например, для мониторинга доступности веб-сервера или другого сетевого устройства.</a:t>
            </a:r>
          </a:p>
          <a:p>
            <a:r>
              <a:rPr lang="ru-RU" dirty="0"/>
              <a:t>Однако не следует злоупотреблять этой опцией, так как бесконечный </a:t>
            </a:r>
            <a:r>
              <a:rPr lang="ru-RU" dirty="0" err="1"/>
              <a:t>пинг</a:t>
            </a:r>
            <a:r>
              <a:rPr lang="ru-RU" dirty="0"/>
              <a:t> может нагружать сеть и приводить к замедлению работы других устройств в сети. Кроме того, использование опции -t может быть опасно в некоторых случаях, например, при попытке </a:t>
            </a:r>
            <a:r>
              <a:rPr lang="ru-RU" dirty="0" err="1"/>
              <a:t>пингования</a:t>
            </a:r>
            <a:r>
              <a:rPr lang="ru-RU" dirty="0"/>
              <a:t> несуществующего IP-адреса, так как это может привести к перегрузке сети и привести к отказу в обслуживании (</a:t>
            </a:r>
            <a:r>
              <a:rPr lang="ru-RU" dirty="0" err="1"/>
              <a:t>DoS</a:t>
            </a:r>
            <a:r>
              <a:rPr lang="ru-RU" dirty="0"/>
              <a:t>) у других устройств в сети.</a:t>
            </a:r>
          </a:p>
        </p:txBody>
      </p:sp>
    </p:spTree>
    <p:extLst>
      <p:ext uri="{BB962C8B-B14F-4D97-AF65-F5344CB8AC3E}">
        <p14:creationId xmlns:p14="http://schemas.microsoft.com/office/powerpoint/2010/main" val="251498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3A7A-F5F3-4368-8B2C-309B97C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br>
              <a:rPr lang="ru-RU" dirty="0"/>
            </a:br>
            <a:endParaRPr lang="ru-RU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50D2E-E119-416B-BC75-F81574AB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В этом примере мы отправляем бесконечное количество эхо-запросов на узел с IP-адресом 192.168.1.1. Эта опция полезна, когда мы хотим проверить постоянную доступность узла.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C0D888-E343-4BB8-9340-FC9CDB72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554" y="3483665"/>
            <a:ext cx="3989436" cy="27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55EB9-27DC-4521-BD78-1D48E9B3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95" y="2416574"/>
            <a:ext cx="5021182" cy="2024851"/>
          </a:xfrm>
        </p:spPr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Команда: </a:t>
            </a:r>
            <a:r>
              <a:rPr lang="en-US" b="0" i="0" dirty="0">
                <a:effectLst/>
                <a:latin typeface="Söhne"/>
              </a:rPr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8A90-B291-49E1-9567-14622B41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390" y="1422269"/>
            <a:ext cx="5021182" cy="4870457"/>
          </a:xfrm>
        </p:spPr>
        <p:txBody>
          <a:bodyPr/>
          <a:lstStyle/>
          <a:p>
            <a:r>
              <a:rPr lang="ru-RU" b="0" i="0" dirty="0" err="1">
                <a:effectLst/>
                <a:latin typeface="Söhne"/>
              </a:rPr>
              <a:t>Ipconfig</a:t>
            </a:r>
            <a:r>
              <a:rPr lang="ru-RU" b="0" i="0" dirty="0">
                <a:effectLst/>
                <a:latin typeface="Söhne"/>
              </a:rPr>
              <a:t> - это утилита командной строки, которая показывает информацию о сетевых параметрах, таких как IP-адрес, маска подсети, шлюз по умолчанию и т. д. Вот некоторые ключи и примеры использования этой команды:</a:t>
            </a:r>
          </a:p>
          <a:p>
            <a:r>
              <a:rPr lang="ru-RU" dirty="0">
                <a:latin typeface="Söhne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dirty="0">
              <a:latin typeface="Söhne Mono"/>
            </a:endParaRPr>
          </a:p>
          <a:p>
            <a:r>
              <a:rPr lang="ru-RU" dirty="0">
                <a:latin typeface="Söhne Mono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 &lt;</a:t>
            </a:r>
            <a:r>
              <a:rPr lang="en-US" b="0" i="0" dirty="0" err="1">
                <a:effectLst/>
                <a:latin typeface="Söhne Mono"/>
              </a:rPr>
              <a:t>adapter_name</a:t>
            </a:r>
            <a:r>
              <a:rPr lang="en-US" b="0" i="0" dirty="0">
                <a:effectLst/>
                <a:latin typeface="Söhne Mono"/>
              </a:rPr>
              <a:t>&gt;</a:t>
            </a:r>
            <a:endParaRPr lang="ru-RU" dirty="0">
              <a:latin typeface="Söhne Mono"/>
            </a:endParaRPr>
          </a:p>
          <a:p>
            <a:r>
              <a:rPr lang="ru-RU" b="0" i="0" dirty="0">
                <a:effectLst/>
                <a:latin typeface="Söhne Mono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 /all</a:t>
            </a:r>
            <a:endParaRPr lang="ru-RU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22144172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875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Bierstadt</vt:lpstr>
      <vt:lpstr>Söhne</vt:lpstr>
      <vt:lpstr>Söhne Mono</vt:lpstr>
      <vt:lpstr>Times New Roman</vt:lpstr>
      <vt:lpstr>YS Text</vt:lpstr>
      <vt:lpstr>GestaltVTI</vt:lpstr>
      <vt:lpstr>Лабораторная работа №7 Вариант I и II </vt:lpstr>
      <vt:lpstr>Команда : Ping</vt:lpstr>
      <vt:lpstr>Отправка эхо-запроса на указанный IP-адрес </vt:lpstr>
      <vt:lpstr>Результат работы команды: -ping 192.168.1.1 </vt:lpstr>
      <vt:lpstr>Определение маршрута до указанного узла</vt:lpstr>
      <vt:lpstr>Результат работы команды: ping -r 4 192.168.1.1  </vt:lpstr>
      <vt:lpstr>Использование опции -t для бесконечного пинга </vt:lpstr>
      <vt:lpstr>Результат работы команды: ping -t 192.168.1.1 </vt:lpstr>
      <vt:lpstr>Команда: Ipconfig</vt:lpstr>
      <vt:lpstr>Отображение информации обо всех сетевых адаптерах</vt:lpstr>
      <vt:lpstr>Результат работы команды: ipconfig</vt:lpstr>
      <vt:lpstr>Отображение информации о конфигурации DNS</vt:lpstr>
      <vt:lpstr>Результат работы команды: ipconfig /all </vt:lpstr>
      <vt:lpstr>Отображение информации об IP-адресе</vt:lpstr>
      <vt:lpstr>Результат работы команды: ipconfig /displaydns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</dc:title>
  <dc:creator>Шатилов Арсений Олегович</dc:creator>
  <cp:lastModifiedBy>Шатилов Арсений Олегович</cp:lastModifiedBy>
  <cp:revision>4</cp:revision>
  <dcterms:created xsi:type="dcterms:W3CDTF">2023-03-31T19:15:39Z</dcterms:created>
  <dcterms:modified xsi:type="dcterms:W3CDTF">2023-03-31T19:51:53Z</dcterms:modified>
</cp:coreProperties>
</file>