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9D3FD-7BDB-1CC3-FCBF-B4044CA40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A3AF90-BFED-4E90-CA35-FB2BE767A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A8B741-FF36-DC4E-2170-F48539BD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11FB-07BF-4117-9C7C-B546F66C8158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E717A1-25E3-1186-8E22-26C914CB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573B10-220E-7A69-524E-AC50BAB4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7410-E41B-4A37-81CA-C0C0A759F4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71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A2786-A35A-B7B4-6903-30E81669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A4A69A-E4D0-2320-766F-3C938890C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309384-85C8-93A6-6FCB-DC1486F9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11FB-07BF-4117-9C7C-B546F66C8158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43D00D-CE8C-5527-0D60-5110F181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E8EC41-3D2B-34F1-ED6B-C0975CC4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7410-E41B-4A37-81CA-C0C0A759F4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8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21F0566-D1F2-8270-2795-FDEE174FE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C67D21-3871-6498-B98D-9D23D1397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EF9E6E-4F21-9F2F-4C70-DE1F0973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11FB-07BF-4117-9C7C-B546F66C8158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86D361-561D-DF69-02CA-9E68B44B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E707FF-1091-5BD0-E6D2-5753F186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7410-E41B-4A37-81CA-C0C0A759F4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41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CAF79-002B-E531-71EE-6D6FCED2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B3883B-F383-606D-001F-D380EE07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CD1128-DD2F-E9DF-BDD7-521F3C43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11FB-07BF-4117-9C7C-B546F66C8158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40881E-1F11-3040-F25A-CC6CC62C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91F6C4-01B7-50E8-6B3B-699CCACA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7410-E41B-4A37-81CA-C0C0A759F4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71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82834-7661-B9C0-9D75-6E8EE588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DE75FA-E3E7-5461-FC5E-628EDB59D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7C6B07-4B5A-8F14-242D-88464520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11FB-07BF-4117-9C7C-B546F66C8158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F6FA7B-1C8B-65A1-5F35-7CC4BB82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993303-CB94-0DC3-46B6-64577702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7410-E41B-4A37-81CA-C0C0A759F4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58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B42FF-FBC3-B839-9A4C-57980469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8114DE-41A1-960F-6994-9CE62F572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4DCA9E-5590-52E8-6247-E56FD8CC8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1E3468-41FF-888C-4483-0BB5974A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11FB-07BF-4117-9C7C-B546F66C8158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8BC931-BA36-589C-BB83-0CC21DDB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E55B80-5BE5-3EF0-F669-64DDFE83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7410-E41B-4A37-81CA-C0C0A759F4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4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18A73-6C70-27F6-667F-BF4C4AE0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B4B6D1-346A-5D44-E31D-239BAF8E0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6301BB-E0A8-8DA9-F449-46C1990D1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35CE37-4CDF-6417-3003-F82510C60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891B99-F025-6058-7CC6-4F9BE2D57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A8E2F7-E80E-8476-7346-C18B80F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11FB-07BF-4117-9C7C-B546F66C8158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228EC4-9D8B-070F-6C7F-FEEA0A3E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2A9EB5-E100-BEA8-A159-281043EC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7410-E41B-4A37-81CA-C0C0A759F4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19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52FF8-31C4-7A7B-DCDB-5EE715C3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1A6A9BC-349C-9134-8F53-FF5BA359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11FB-07BF-4117-9C7C-B546F66C8158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53E909-978B-036D-831B-F21AC6D3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2BC483-3362-6FC2-415E-5A049492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7410-E41B-4A37-81CA-C0C0A759F4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08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C8D33DF-C4E2-628E-F456-054C839B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11FB-07BF-4117-9C7C-B546F66C8158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BFC884-CC14-A3BD-553A-3FB71258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0AE659-5AF5-2022-613F-E571000A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7410-E41B-4A37-81CA-C0C0A759F4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19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55584-E889-8269-8AE1-7C40B486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482BDD-6A3A-D229-FABF-4F60FD506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349803-C119-0C1A-0DB8-0707F3DFD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2A20DF-8AF2-CE23-D823-87C5AEC5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11FB-07BF-4117-9C7C-B546F66C8158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F295E3-2046-FF1E-232E-31997482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961A00-2DD6-B4B5-31B9-A9D5543B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7410-E41B-4A37-81CA-C0C0A759F4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25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26817-B1A4-4040-5B57-A4E570B3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AEA4D8-0BBF-45B9-C957-83DE1FD0A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3404AD-CD41-0D00-71B9-E1C6A4D73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FD528B-8554-B2CD-4053-5603A4FC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11FB-07BF-4117-9C7C-B546F66C8158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9B5290-1D98-D567-5E73-6DA48F40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9D8828-47A1-7B18-A760-40CFAAD9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7410-E41B-4A37-81CA-C0C0A759F4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0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F6901-78F9-D82A-34D3-88E57A7EC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141755-9F73-6745-E630-12CB9950A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54BFC3-51BF-DA19-F8A4-E8D0260DD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811FB-07BF-4117-9C7C-B546F66C8158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131319-35D4-C55E-0372-B46E41507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897AC8-FD1B-4E2B-9A6C-A0FFFEDFE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57410-E41B-4A37-81CA-C0C0A759F4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84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81AA7-B7A4-F4BD-3E03-5A5D6684F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054" y="2958879"/>
            <a:ext cx="8309891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netstat</a:t>
            </a:r>
            <a:br>
              <a:rPr lang="en-US" sz="3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7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37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ключи</a:t>
            </a:r>
            <a:r>
              <a:rPr lang="en-US" sz="37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37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</a:t>
            </a:r>
            <a:r>
              <a:rPr lang="en-US" sz="37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исполизования</a:t>
            </a:r>
            <a:r>
              <a:rPr lang="en-US" sz="37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очень</a:t>
            </a:r>
            <a:r>
              <a:rPr lang="en-US" sz="37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подробно</a:t>
            </a:r>
            <a:endParaRPr lang="en-US" sz="3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671FE2-D0AD-555E-1FC2-A21BDDB81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62" y="5799286"/>
            <a:ext cx="5525429" cy="141816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курса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3ПКС-120</a:t>
            </a:r>
          </a:p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Троицкая Екатерина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Владимировна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06D68-1C23-DE76-C788-B44D2BBD9583}"/>
              </a:ext>
            </a:extLst>
          </p:cNvPr>
          <p:cNvSpPr txBox="1"/>
          <p:nvPr/>
        </p:nvSpPr>
        <p:spPr>
          <a:xfrm>
            <a:off x="832499" y="439783"/>
            <a:ext cx="10037955" cy="1800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образовательное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бюджетное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Финансовый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Правительстве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Федерации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Финансовый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информатики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45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5475B-8A06-14E7-59C8-A7CCADB3E9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1F2F5CD-766E-9B02-1BF5-953C74D77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Netstat</a:t>
            </a:r>
            <a:r>
              <a:rPr lang="ru-RU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это утилита командной строки Windows выводящая на дисплей состояние TCP-соединений. Команда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netstat</a:t>
            </a:r>
            <a:r>
              <a:rPr lang="ru-RU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отображает статистику активных подключений TCP, портов, прослушиваемых компьютером, статистики Ethernet, таблицы маршрутизации IP, статистики IPv4 (для протоколов IP, ICMP, TCP и UDP) и IPv6 (для протоколов IPv6, ICMPv6, TCP через IPv6 и UDP через IPv6). Запущенная без параметров, команда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netstat</a:t>
            </a:r>
            <a:r>
              <a:rPr lang="ru-RU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отображает подключения TCP</a:t>
            </a:r>
            <a:endParaRPr lang="ru-RU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16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B5E6B-4EB4-F23F-7C3B-718913D74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89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126266-033C-9F12-308F-AD0745706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ru-RU" sz="1400" b="0" i="0">
                <a:effectLst/>
                <a:latin typeface="Times" panose="02020603050405020304" pitchFamily="18" charset="0"/>
              </a:rPr>
              <a:t>Формат командной строки:</a:t>
            </a:r>
            <a:br>
              <a:rPr lang="ru-RU" sz="1400"/>
            </a:br>
            <a:br>
              <a:rPr lang="ru-RU" sz="1400"/>
            </a:br>
            <a:r>
              <a:rPr lang="ru-RU" sz="1400" b="1" i="0">
                <a:effectLst/>
                <a:latin typeface="Times" panose="02020603050405020304" pitchFamily="18" charset="0"/>
              </a:rPr>
              <a:t>NETSTAT [-a] [-b] [-e] [-f] [-n] [-o] [-p протокол] [-r] [-s] [-t] [интервал]</a:t>
            </a:r>
            <a:br>
              <a:rPr lang="ru-RU" sz="1400"/>
            </a:br>
            <a:br>
              <a:rPr lang="ru-RU" sz="1400"/>
            </a:br>
            <a:r>
              <a:rPr lang="ru-RU" sz="1400" b="0" i="0">
                <a:effectLst/>
                <a:latin typeface="Times" panose="02020603050405020304" pitchFamily="18" charset="0"/>
              </a:rPr>
              <a:t>Параметры командной строки:</a:t>
            </a:r>
            <a:br>
              <a:rPr lang="ru-RU" sz="1400"/>
            </a:br>
            <a:br>
              <a:rPr lang="ru-RU" sz="1400"/>
            </a:br>
            <a:r>
              <a:rPr lang="ru-RU" sz="1400" b="1" i="0">
                <a:effectLst/>
                <a:latin typeface="Times" panose="02020603050405020304" pitchFamily="18" charset="0"/>
              </a:rPr>
              <a:t>-a</a:t>
            </a:r>
            <a:r>
              <a:rPr lang="ru-RU" sz="1400" b="0" i="0">
                <a:effectLst/>
                <a:latin typeface="Times" panose="02020603050405020304" pitchFamily="18" charset="0"/>
              </a:rPr>
              <a:t> - Отображение всех подключений и ожидающих портов.</a:t>
            </a:r>
            <a:br>
              <a:rPr lang="ru-RU" sz="1400"/>
            </a:br>
            <a:r>
              <a:rPr lang="ru-RU" sz="1400" b="1" i="0">
                <a:effectLst/>
                <a:latin typeface="Times" panose="02020603050405020304" pitchFamily="18" charset="0"/>
              </a:rPr>
              <a:t>-b</a:t>
            </a:r>
            <a:r>
              <a:rPr lang="ru-RU" sz="1400" b="0" i="0">
                <a:effectLst/>
                <a:latin typeface="Times" panose="02020603050405020304" pitchFamily="18" charset="0"/>
              </a:rPr>
              <a:t> - Отображение исполняемого файла, участвующего в создании каждого подключения, или ожидающего порта.</a:t>
            </a:r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2908831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Изображение выглядит как Электрическая проводка, Сетевые кабели, Электроснабжение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0EDA06C1-0336-CD56-942A-695437E02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" r="2826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12B619-E53A-83A6-C2B9-0F7A8D19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ru-RU" sz="1300" b="1" i="0" dirty="0">
                <a:effectLst/>
                <a:latin typeface="Times" panose="02020603050405020304" pitchFamily="18" charset="0"/>
              </a:rPr>
              <a:t>-e</a:t>
            </a:r>
            <a:r>
              <a:rPr lang="ru-RU" sz="1300" b="0" i="0" dirty="0">
                <a:effectLst/>
                <a:latin typeface="Times" panose="02020603050405020304" pitchFamily="18" charset="0"/>
              </a:rPr>
              <a:t> - Отображение статистики Ethernet. Может применяться вместе с параметром -s.</a:t>
            </a:r>
            <a:br>
              <a:rPr lang="ru-RU" sz="1300" dirty="0"/>
            </a:br>
            <a:r>
              <a:rPr lang="ru-RU" sz="1300" b="1" i="0" dirty="0">
                <a:effectLst/>
                <a:latin typeface="Times" panose="02020603050405020304" pitchFamily="18" charset="0"/>
              </a:rPr>
              <a:t>-f</a:t>
            </a:r>
            <a:r>
              <a:rPr lang="ru-RU" sz="1300" b="0" i="0" dirty="0">
                <a:effectLst/>
                <a:latin typeface="Times" panose="02020603050405020304" pitchFamily="18" charset="0"/>
              </a:rPr>
              <a:t> - Отображение полного имени домена (FQDN) для внешних адресов.</a:t>
            </a:r>
            <a:br>
              <a:rPr lang="ru-RU" sz="1300" dirty="0"/>
            </a:br>
            <a:r>
              <a:rPr lang="ru-RU" sz="1300" b="1" i="0" dirty="0">
                <a:effectLst/>
                <a:latin typeface="Times" panose="02020603050405020304" pitchFamily="18" charset="0"/>
              </a:rPr>
              <a:t>-n</a:t>
            </a:r>
            <a:r>
              <a:rPr lang="ru-RU" sz="1300" b="0" i="0" dirty="0">
                <a:effectLst/>
                <a:latin typeface="Times" panose="02020603050405020304" pitchFamily="18" charset="0"/>
              </a:rPr>
              <a:t> - Отображение адресов и номеров портов в числовом формате.</a:t>
            </a:r>
            <a:br>
              <a:rPr lang="ru-RU" sz="1300" dirty="0"/>
            </a:br>
            <a:r>
              <a:rPr lang="ru-RU" sz="1300" b="1" i="0" dirty="0">
                <a:effectLst/>
                <a:latin typeface="Times" panose="02020603050405020304" pitchFamily="18" charset="0"/>
              </a:rPr>
              <a:t>-o</a:t>
            </a:r>
            <a:r>
              <a:rPr lang="ru-RU" sz="1300" b="0" i="0" dirty="0">
                <a:effectLst/>
                <a:latin typeface="Times" panose="02020603050405020304" pitchFamily="18" charset="0"/>
              </a:rPr>
              <a:t> - Отображение кода (ID) процесса каждого подключения.</a:t>
            </a:r>
            <a:br>
              <a:rPr lang="ru-RU" sz="1300" dirty="0"/>
            </a:br>
            <a:r>
              <a:rPr lang="ru-RU" sz="1300" b="1" i="0" dirty="0">
                <a:effectLst/>
                <a:latin typeface="Times" panose="02020603050405020304" pitchFamily="18" charset="0"/>
              </a:rPr>
              <a:t>-p протокол</a:t>
            </a:r>
            <a:r>
              <a:rPr lang="ru-RU" sz="1300" b="0" i="0" dirty="0">
                <a:effectLst/>
                <a:latin typeface="Times" panose="02020603050405020304" pitchFamily="18" charset="0"/>
              </a:rPr>
              <a:t> - Отображение подключений для протокола, задаваемых этим параметром. Допустимые значения: TCP, UDP, TCPv6 или UDPv6. Используется вместе с параметром -s для отображения статистики по протоколам. Допустимые значения: IP, IPv6, ICMP, ICMPv6, TCP, TCPv6, UDP или UDPv6.</a:t>
            </a: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2169174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Финансовые диаграммы на темном экране">
            <a:extLst>
              <a:ext uri="{FF2B5EF4-FFF2-40B4-BE49-F238E27FC236}">
                <a16:creationId xmlns:a16="http://schemas.microsoft.com/office/drawing/2014/main" id="{228B8476-950D-8216-473F-55D17EB5FA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7297292-0EA0-DCC5-0402-44DD26F71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b="1" i="0">
                <a:solidFill>
                  <a:srgbClr val="FFFFFF"/>
                </a:solidFill>
                <a:effectLst/>
                <a:latin typeface="Times" panose="02020603050405020304" pitchFamily="18" charset="0"/>
              </a:rPr>
              <a:t>-r</a:t>
            </a:r>
            <a:r>
              <a:rPr lang="ru-RU" sz="2400" b="0" i="0">
                <a:solidFill>
                  <a:srgbClr val="FFFFFF"/>
                </a:solidFill>
                <a:effectLst/>
                <a:latin typeface="Times" panose="02020603050405020304" pitchFamily="18" charset="0"/>
              </a:rPr>
              <a:t> - Отображение содержимого таблицы маршрутов.</a:t>
            </a:r>
            <a:br>
              <a:rPr lang="ru-RU" sz="2400">
                <a:solidFill>
                  <a:srgbClr val="FFFFFF"/>
                </a:solidFill>
              </a:rPr>
            </a:br>
            <a:r>
              <a:rPr lang="ru-RU" sz="2400" b="1" i="0">
                <a:solidFill>
                  <a:srgbClr val="FFFFFF"/>
                </a:solidFill>
                <a:effectLst/>
                <a:latin typeface="Times" panose="02020603050405020304" pitchFamily="18" charset="0"/>
              </a:rPr>
              <a:t>-s</a:t>
            </a:r>
            <a:r>
              <a:rPr lang="ru-RU" sz="2400" b="0" i="0">
                <a:solidFill>
                  <a:srgbClr val="FFFFFF"/>
                </a:solidFill>
                <a:effectLst/>
                <a:latin typeface="Times" panose="02020603050405020304" pitchFamily="18" charset="0"/>
              </a:rPr>
              <a:t> - Отображение статистики протокола. По умолчанию статистика отображается для протоколов IP, IPv6, ICMP, ICMPv6, TCP, TCPv6, UDP и UDPv6. Параметр -p позволяет указать подмножество выводимых данных.</a:t>
            </a:r>
            <a:br>
              <a:rPr lang="ru-RU" sz="2400">
                <a:solidFill>
                  <a:srgbClr val="FFFFFF"/>
                </a:solidFill>
              </a:rPr>
            </a:br>
            <a:r>
              <a:rPr lang="ru-RU" sz="2400" b="1" i="0">
                <a:solidFill>
                  <a:srgbClr val="FFFFFF"/>
                </a:solidFill>
                <a:effectLst/>
                <a:latin typeface="Times" panose="02020603050405020304" pitchFamily="18" charset="0"/>
              </a:rPr>
              <a:t>-t</a:t>
            </a:r>
            <a:r>
              <a:rPr lang="ru-RU" sz="2400" b="0" i="0">
                <a:solidFill>
                  <a:srgbClr val="FFFFFF"/>
                </a:solidFill>
                <a:effectLst/>
                <a:latin typeface="Times" panose="02020603050405020304" pitchFamily="18" charset="0"/>
              </a:rPr>
              <a:t> - Отображение текущего подключения в состоянии переноса нагрузки с процессора на сетевой адаптер при передаче данных ( "offload" ).</a:t>
            </a:r>
            <a:br>
              <a:rPr lang="ru-RU" sz="2400">
                <a:solidFill>
                  <a:srgbClr val="FFFFFF"/>
                </a:solidFill>
              </a:rPr>
            </a:br>
            <a:r>
              <a:rPr lang="ru-RU" sz="2400" b="1" i="0">
                <a:solidFill>
                  <a:srgbClr val="FFFFFF"/>
                </a:solidFill>
                <a:effectLst/>
                <a:latin typeface="Times" panose="02020603050405020304" pitchFamily="18" charset="0"/>
              </a:rPr>
              <a:t>-v</a:t>
            </a:r>
            <a:r>
              <a:rPr lang="ru-RU" sz="2400" b="0" i="0">
                <a:solidFill>
                  <a:srgbClr val="FFFFFF"/>
                </a:solidFill>
                <a:effectLst/>
                <a:latin typeface="Times" panose="02020603050405020304" pitchFamily="18" charset="0"/>
              </a:rPr>
              <a:t> - Подробный вывод информации, если это возможно.</a:t>
            </a:r>
            <a:br>
              <a:rPr lang="ru-RU" sz="2400">
                <a:solidFill>
                  <a:srgbClr val="FFFFFF"/>
                </a:solidFill>
              </a:rPr>
            </a:br>
            <a:r>
              <a:rPr lang="ru-RU" sz="2400" b="1" i="0">
                <a:solidFill>
                  <a:srgbClr val="FFFFFF"/>
                </a:solidFill>
                <a:effectLst/>
                <a:latin typeface="Times" panose="02020603050405020304" pitchFamily="18" charset="0"/>
              </a:rPr>
              <a:t>интервал</a:t>
            </a:r>
            <a:r>
              <a:rPr lang="ru-RU" sz="2400" b="0" i="0">
                <a:solidFill>
                  <a:srgbClr val="FFFFFF"/>
                </a:solidFill>
                <a:effectLst/>
                <a:latin typeface="Times" panose="02020603050405020304" pitchFamily="18" charset="0"/>
              </a:rPr>
              <a:t> - Повторный вывод статистических данных через указанный интервал в секундах. Для прекращения вывода данных нажмите клавиши CTRL+C. Если параметр не задан, сведения о текущей конфигурации выводятся один раз.</a:t>
            </a:r>
            <a:endParaRPr lang="ru-RU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653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4297E-EEAD-3DDA-1B7F-D32DE68266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A10F4447-1A1C-ECBA-9B38-C62B27EF0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solidFill>
                  <a:srgbClr val="FFFFFF"/>
                </a:solidFill>
                <a:effectLst/>
                <a:latin typeface="Times" panose="02020603050405020304" pitchFamily="18" charset="0"/>
              </a:rPr>
              <a:t>CLOSE_WAIT</a:t>
            </a:r>
            <a:r>
              <a:rPr lang="ru-RU" b="0" i="0" dirty="0">
                <a:solidFill>
                  <a:srgbClr val="FFFFFF"/>
                </a:solidFill>
                <a:effectLst/>
                <a:latin typeface="Times" panose="02020603050405020304" pitchFamily="18" charset="0"/>
              </a:rPr>
              <a:t> - ожидание закрытия соединения.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b="1" i="0" dirty="0">
                <a:solidFill>
                  <a:srgbClr val="FFFFFF"/>
                </a:solidFill>
                <a:effectLst/>
                <a:latin typeface="Times" panose="02020603050405020304" pitchFamily="18" charset="0"/>
              </a:rPr>
              <a:t>CLOSED</a:t>
            </a:r>
            <a:r>
              <a:rPr lang="ru-RU" b="0" i="0" dirty="0">
                <a:solidFill>
                  <a:srgbClr val="FFFFFF"/>
                </a:solidFill>
                <a:effectLst/>
                <a:latin typeface="Times" panose="02020603050405020304" pitchFamily="18" charset="0"/>
              </a:rPr>
              <a:t> - соединение закрыто.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b="1" i="0" dirty="0">
                <a:solidFill>
                  <a:srgbClr val="FFFFFF"/>
                </a:solidFill>
                <a:effectLst/>
                <a:latin typeface="Times" panose="02020603050405020304" pitchFamily="18" charset="0"/>
              </a:rPr>
              <a:t>ESTABLISHED</a:t>
            </a:r>
            <a:r>
              <a:rPr lang="ru-RU" b="0" i="0" dirty="0">
                <a:solidFill>
                  <a:srgbClr val="FFFFFF"/>
                </a:solidFill>
                <a:effectLst/>
                <a:latin typeface="Times" panose="02020603050405020304" pitchFamily="18" charset="0"/>
              </a:rPr>
              <a:t> - соединение установлено.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b="1" i="0" dirty="0">
                <a:solidFill>
                  <a:srgbClr val="FFFFFF"/>
                </a:solidFill>
                <a:effectLst/>
                <a:latin typeface="Times" panose="02020603050405020304" pitchFamily="18" charset="0"/>
              </a:rPr>
              <a:t>LISTENING</a:t>
            </a:r>
            <a:r>
              <a:rPr lang="ru-RU" b="0" i="0" dirty="0">
                <a:solidFill>
                  <a:srgbClr val="FFFFFF"/>
                </a:solidFill>
                <a:effectLst/>
                <a:latin typeface="Times" panose="02020603050405020304" pitchFamily="18" charset="0"/>
              </a:rPr>
              <a:t> - ожидается соединение (слушается порт)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b="1" i="0" dirty="0">
                <a:solidFill>
                  <a:srgbClr val="FFFFFF"/>
                </a:solidFill>
                <a:effectLst/>
                <a:latin typeface="Times" panose="02020603050405020304" pitchFamily="18" charset="0"/>
              </a:rPr>
              <a:t>TIME_WAIT</a:t>
            </a:r>
            <a:r>
              <a:rPr lang="ru-RU" b="0" i="0" dirty="0">
                <a:solidFill>
                  <a:srgbClr val="FFFFFF"/>
                </a:solidFill>
                <a:effectLst/>
                <a:latin typeface="Times" panose="02020603050405020304" pitchFamily="18" charset="0"/>
              </a:rPr>
              <a:t> - превышение времени ответа.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228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57EACD-61CA-4775-9551-2078FC0BC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107" y="5203828"/>
            <a:ext cx="1861478" cy="1557272"/>
            <a:chOff x="9731107" y="5203828"/>
            <a:chExt cx="1861478" cy="1557272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EA9CEFA-65DF-4773-AB16-4E0811348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203828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5B46568-197D-4462-A2AB-B32016E07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4">
              <a:extLst>
                <a:ext uri="{FF2B5EF4-FFF2-40B4-BE49-F238E27FC236}">
                  <a16:creationId xmlns:a16="http://schemas.microsoft.com/office/drawing/2014/main" id="{3A310550-C5D3-4B44-A74F-CA522D3EA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">
              <a:extLst>
                <a:ext uri="{FF2B5EF4-FFF2-40B4-BE49-F238E27FC236}">
                  <a16:creationId xmlns:a16="http://schemas.microsoft.com/office/drawing/2014/main" id="{F4320944-CB85-404B-ACEB-4C621A2DE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F09ADAE-8ED7-4349-9F53-C9846B34A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4A30888-D632-4303-AD63-F9F6425F6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494E026-3245-4E27-8FA4-B5E50398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0980A2D-E8F8-4D53-96BD-549B6E43C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9B2DDE9-70F9-46DE-A98D-A9E6A15B0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D6359C0-FED2-4F38-AF2C-D2CCB137C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31DFD6-7643-4367-B357-419597215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D5AD929-BDD1-4C17-B069-7F26DA239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89B223-AC6D-428A-ADA0-A8107F132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55AE910-CDA0-467B-91F1-30022FC70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356051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280BBB4-49D0-40C7-949B-CE40E918B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3560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5A691FB-DA8E-4CB6-B2CB-43996A8A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6ABC7EF-0297-4356-A5FE-85B70C22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2A4C124-2BE2-47A7-88BD-0D0E70225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77B5782-F97B-49E6-B4CF-05080D43F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356051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B45F28A-82A7-4E2A-AC1D-A9080F5F5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04D3904-C2B3-4481-9AD0-4F4B97BF7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356044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7E99BD2-8425-452F-BBC9-DA271A4D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826B2E-CE5F-4751-AB16-2F5D38E0D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3D69C59-2023-4CEC-BA7C-5EE1834EC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B90D7BC-1D4E-4E24-B1E4-700CFE90C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35604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9425F03-8DA8-4B30-8D52-0F823F557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356046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5042418-2AFD-437C-BDFE-95057749D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50803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7247EC-FBD7-42B0-89E1-981401897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642B17A-8F41-4932-B0D0-CAA198A36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BC09251-BDF7-47DB-8213-2FD24431C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F3F5D47-FD51-41B4-B385-72FB1B83F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FEDA36F-4DFB-4CF9-AFCB-DF2830797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4B82A4E-24F2-4AF9-ACD9-032004D5C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48A1B0D-4A06-45BC-B4BC-CFC5300FB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50802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5FAD49E-FD72-4576-A940-2428587BC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0C5050F-FCF4-41AE-A014-DA0E79C9D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05C37E2-39BD-41F3-A48B-0D6656AFD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ADE8E63-21C2-4361-9759-81558A67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BB2F91E-6261-407E-AB8B-BC2971C5E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508025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1B8D98F-3287-4463-9C66-4D5562880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660254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4B4DF75-5954-4360-BD08-C0F14F07B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660248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9646D91-7334-4EF7-854E-31229C0EB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B52D0D3-BAB6-4E87-A7E3-042FE194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C99FAD0-CAF0-416B-A5C2-BF67795C5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E22E26C-C150-4D82-9949-7CBE6C6E3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660254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072F62D-B9FA-4CBD-8427-DCDAE9724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A5E7E19-8DF1-4E35-B975-14DB353C5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6602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29CC129-69D0-48B1-969C-406A8EC16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63A762-C2BE-4B7F-8F77-FB38598F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75ED5B7-A269-4716-8A91-60C4640BC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53D700F-89B5-47C3-88CF-F491CCA23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60B6165-C5E0-4495-B9AC-5D3FAA17C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66025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2C06BE7-B255-49E8-AFD7-16EA0DEE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812233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62BAA60-4FD3-4ED5-85B8-FA1AEBB5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D285C5F-B15D-4C99-876E-11EA0EDDB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1D3315B-6CF6-4B8A-9AD6-15E8ED774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2316A1B-DF30-4B08-A25E-634088C3A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3B9824C-F3A0-4BB5-BA2D-E7B2C873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74AA607-331A-4D12-9628-01D4184C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C5FC238-AD32-4501-B2D5-55A3F1409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2651C95-EE88-4D97-A4BD-842E093F0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D800BB2-C68A-40A6-8CD4-A733BD0DB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697780E-7DCF-4651-9953-FE1A7062C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B417FEE-0006-405F-A3EF-741EC0C6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D2CA75D-333A-4FC0-A35C-15021893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8122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1FE7FEB-856E-4B91-9524-7CB608A04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964459"/>
              <a:ext cx="36465" cy="36221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815A820-71A2-4F06-909A-802956FC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964453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135222E-6463-4F37-A52D-8E5F48B17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4C684AC-F7CB-4096-BD97-E024A220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AEB483C-20AB-4095-912D-AB52A7C32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D1625C5-4D6F-4AF0-8F52-3E430AD86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964459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E6AC22C-25A4-400A-8E40-0DA9119C5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4586291-7B87-4844-A3C7-1B10E7070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964451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E6C849B-AC63-4611-9425-967763280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3DD2AB7-F94D-4A1E-8D17-3A8418C7D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99CE3DE-A5D3-4CBC-9771-BA0D4A71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51F4BCD-DCFB-49C5-AA53-912A2644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9644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17BD47A-2F24-467E-A016-650656A35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964453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60F5B69-D34A-4A38-AC4F-E04BB730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11644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6D5DFC6-ED6D-4E93-BBFD-32876861C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46009FB-3E9E-46F5-9DC9-B225C7B7D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0C4A9D-1BAD-4C1A-B643-39CEA7C56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3786231-B3C8-45C0-AB76-F0F35D7E1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E05DBD8-3FC9-47DE-88E7-849A2BE2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8B45623-D400-48AE-99CB-C50EF8208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50817F4-286D-4A64-A707-319964118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611643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E2CBB23-BC03-4233-B66D-F3E1BC361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5B057C8-A242-41ED-B0DB-78B245C07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CB4C1C0-5F41-4E24-A7CD-AFB1DE7B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61164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153209C-5637-4CEC-AB94-73A0EA2C7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611643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7A55A31-FEC9-482A-B837-965828913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3BA94A3-F00C-4D17-9254-A955E4414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268419"/>
              <a:ext cx="36465" cy="36219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A2902DE-23EF-49CE-A669-B9096A9D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5780746-7CB1-459B-ACF8-EE4C8FA2D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EC72100-CCC7-485B-AB73-AFE6263C2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0330226-7157-4C26-8B12-849E7E40B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6FC5CE2-A4E9-48A9-A687-9D3CBDF2C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71F8A61-039C-4875-ABD2-DDAD0AF61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E9C48D7-E617-453A-95A7-4CBADCB70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268419"/>
              <a:ext cx="36221" cy="36219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028847A-3236-456C-ABCA-F17FACC74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68F10DA-E024-4DFF-B71A-284CE3783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D1258F2-08D2-4674-BB2B-00DA3F054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CA4E673-ADD3-4C6A-B67D-077CD7F76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8412C5A-7E5C-437B-A36E-FD4ADC57E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268417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56AC8FA-ED34-4749-9A15-E878B408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420645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EE8845F-6312-4CB4-8345-10FAA6E91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6649974-BABE-465B-934C-798CD398A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A2E8120-B8AC-4058-AB81-44A99CF53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B3ACBEF-904A-4B73-A8B1-3A62AC12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80CD75B-0C3D-4186-B1D8-E58A7580E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17D40FB-488F-4EFD-9019-8E5802A73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089A9FA-C815-459B-8D43-862AC2805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42065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A360E5B-3ABC-46DD-9DFE-5D8D1D4D2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42066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BCC9121-E8F5-49AE-869E-1245398D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190A7C8-B00C-4DCB-929A-32881103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FBC02C4-69CC-4293-9249-E28D9F2C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42067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4748328-B03B-4EDD-96F0-DAF652720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420679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7E29EF6-5C38-4836-AE46-64215DD78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572627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33BC27D-A755-4489-B73A-5B0EA4BD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018ADBF-7412-4D0F-BC0F-8710DB9A4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70D54CD-D372-4C7F-B2AC-AB600FE52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BB9398E-F21C-4918-8C5A-90735B80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A7E3180-5F52-4B48-B3BD-F02177C4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657DEC7-1A91-41CA-B3FD-593EFF942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F66DBED-0EF0-4BC7-A733-8CEB9301F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57265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27BC7E2-BB50-457E-8D53-CBADC3D0A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E5B2F2A-FBC8-42A5-9305-B5C98A24D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7BC862E-B59F-4BFB-A777-05409E727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3FB1571-92E7-4829-BCCD-7DCB0FE98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57265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4F917C1-A8BC-4A0E-AE36-F9D0BE981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6F8931C-3AC8-4029-B30C-5361BFBCA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07" y="6724848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76E87F7-1BC0-472D-B19E-FFB494247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3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5149F4-5FFD-4DA3-B387-25DDFF149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2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CC143A2-5B71-45E0-A5DC-1AE44CF2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29C66E6-99F1-4166-B11B-8C47DD310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7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D782C24-70D1-4DF0-A631-9FA264292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0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04EA4D6-FB90-4EE9-9C94-FACE6D79A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71E17C7-CF11-4295-85DA-5237670B3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724881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3AF0AFB-AF22-44B2-B981-AF6098F19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C7A3631-6B95-4E40-89A4-0DC231A1A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320EDD3-FA1E-4F06-B5E6-86BA66BFF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5CB6263-11E9-4CF8-B171-7C627720C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9FB7707-C4F1-4107-A1AA-C702870A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67" y="6724876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Объект 4">
            <a:extLst>
              <a:ext uri="{FF2B5EF4-FFF2-40B4-BE49-F238E27FC236}">
                <a16:creationId xmlns:a16="http://schemas.microsoft.com/office/drawing/2014/main" id="{A39B9D0F-133E-6CA3-A8F8-B0C86BFFA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28" y="1257565"/>
            <a:ext cx="902707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netstat -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Kernel Interface table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eth0 Link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encap:Ethernet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HWaddr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00:0c:29:68:4c:a4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addr:192.168.128.134 Bcast:192.168.128.255 Mask:255.255.255.0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inet6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fe80::20c:29ff:fe68:4ca4/64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Scope:Link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 BROADCAST RUNNING MULTICAST MTU:1500 Metric:1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RX packets:24278 errors:0 dropped:0 overruns:0 frame:0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TX packets:11275 errors:0 dropped:0 overruns:0 carrier:0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collisions:0 txqueuelen:1000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RX bytes:33203025 (33.2 MB) TX bytes:665822 (665.8 KB)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Interrupt:19 Base address:0x2000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7" name="Graphic 190">
            <a:extLst>
              <a:ext uri="{FF2B5EF4-FFF2-40B4-BE49-F238E27FC236}">
                <a16:creationId xmlns:a16="http://schemas.microsoft.com/office/drawing/2014/main" id="{55A100E1-E66E-4ED2-A56A-F7A819228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725954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AB9672F-EB60-4C69-965D-C7AD5217C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7B9190C-E3A6-476A-9BBD-79CC3E7A0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1" name="Graphic 212">
            <a:extLst>
              <a:ext uri="{FF2B5EF4-FFF2-40B4-BE49-F238E27FC236}">
                <a16:creationId xmlns:a16="http://schemas.microsoft.com/office/drawing/2014/main" id="{CAB9AD4F-A248-4D49-8779-CE40E64C0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3" name="Graphic 212">
            <a:extLst>
              <a:ext uri="{FF2B5EF4-FFF2-40B4-BE49-F238E27FC236}">
                <a16:creationId xmlns:a16="http://schemas.microsoft.com/office/drawing/2014/main" id="{3D4C1981-3D8B-446C-BFAE-E7EE5CF2D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33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075032-0A78-29D1-18D4-26E6F937B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netstat -c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Active Internet connections (w/o servers)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-Q Send-Q Local Address Foreign Address State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0 0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org-ru-putty.vm.udf:www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182.131.74.202:59933 FIN_WAIT2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0 0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org-ru-putty.vm.udf:www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182.131.74.202:63761 FIN_WAIT2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0 0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org-ru-putty.vm.udf:www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92-181-66-102-irk.:4585 ESTABLISHED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^C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9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6F6C366-2A68-D491-26E0-99F289DA7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13" b="12782"/>
          <a:stretch/>
        </p:blipFill>
        <p:spPr>
          <a:xfrm>
            <a:off x="3882570" y="10"/>
            <a:ext cx="830942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609CA45-D553-99D1-FCCA-24235345B0EF}"/>
              </a:ext>
            </a:extLst>
          </p:cNvPr>
          <p:cNvSpPr txBox="1"/>
          <p:nvPr/>
        </p:nvSpPr>
        <p:spPr>
          <a:xfrm>
            <a:off x="837381" y="2709864"/>
            <a:ext cx="22106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FFFFFF"/>
                </a:solidFill>
                <a:latin typeface="Times" panose="02020603050405020304" pitchFamily="18" charset="0"/>
              </a:rPr>
              <a:t>Работа команды: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695253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658</Words>
  <Application>Microsoft Office PowerPoint</Application>
  <PresentationFormat>Широкоэкранный</PresentationFormat>
  <Paragraphs>16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</vt:lpstr>
      <vt:lpstr>Times New Roman</vt:lpstr>
      <vt:lpstr>Тема Office</vt:lpstr>
      <vt:lpstr>netstat + ключи и примеры исполизования очень подробно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netstat + ключи и примеры исполизования очень подробно</dc:title>
  <dc:creator>Екатерина Троицкая</dc:creator>
  <cp:lastModifiedBy>Екатерина Троицкая</cp:lastModifiedBy>
  <cp:revision>1</cp:revision>
  <dcterms:created xsi:type="dcterms:W3CDTF">2023-05-15T19:26:13Z</dcterms:created>
  <dcterms:modified xsi:type="dcterms:W3CDTF">2023-05-15T19:38:21Z</dcterms:modified>
</cp:coreProperties>
</file>