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2492970e9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2492970e9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2492970e9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2492970e9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2492970e9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2492970e9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2492970e9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2492970e9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2492970e9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2492970e9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32432a1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32432a1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32432a1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32432a1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ru-ru/windows-server/administration/windows-commands/msg" TargetMode="External"/><Relationship Id="rId4" Type="http://schemas.openxmlformats.org/officeDocument/2006/relationships/hyperlink" Target="https://learn.microsoft.com/ru-ru/windows-server/administration/windows-commands/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Сетевые команды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консольного ввода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3325" y="3550800"/>
            <a:ext cx="80685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arp и msg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студент </a:t>
            </a:r>
            <a:r>
              <a:rPr lang="ru"/>
              <a:t>3 ПКС</a:t>
            </a:r>
            <a:r>
              <a:rPr lang="ru"/>
              <a:t>-220 Шевченко Д.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6100" y="110200"/>
            <a:ext cx="27423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arp</a:t>
            </a:r>
            <a:endParaRPr sz="5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74425" y="1122100"/>
            <a:ext cx="854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Отображает и изменяет записи в кэше протокола разрешения адресов (ARP). Кэш ARP содержит одну или несколько таблиц, которые используются для хранения IP-адресов и их разрешенных физических адресов Ethernet или Token Ring. Для каждого сетевого адаптера Ethernet или Token Ring, установленного на компьютере, существует отдельная таблица. Используется без параметров, arp отображает справочную информацию.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738" y="2200425"/>
            <a:ext cx="4260525" cy="29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43200" y="352500"/>
            <a:ext cx="74124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Применение:</a:t>
            </a:r>
            <a:br>
              <a:rPr lang="ru"/>
            </a:br>
            <a:r>
              <a:rPr lang="ru"/>
              <a:t>arp -a Отображает текущие ARP-записи, опрашивая текущие данные протокола.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Применяться может для отслеживания IP и MAC адресов сети, например, для того,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чтобы  отключить пользователя от локальной сети, либо послать им сообщение.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arp -a: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87" y="1759525"/>
            <a:ext cx="3231425" cy="2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64750" y="336225"/>
            <a:ext cx="86145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1300">
                <a:latin typeface="Nunito"/>
                <a:ea typeface="Nunito"/>
                <a:cs typeface="Nunito"/>
                <a:sym typeface="Nunito"/>
              </a:rPr>
              <a:t>Также можно добавлять или удалять из сетевого интерфейса IP-адреса пользуясь атрибутами -s и -d</a:t>
            </a:r>
            <a:br>
              <a:rPr b="0" lang="ru" sz="1300">
                <a:latin typeface="Nunito"/>
                <a:ea typeface="Nunito"/>
                <a:cs typeface="Nunito"/>
                <a:sym typeface="Nunito"/>
              </a:rPr>
            </a:br>
            <a:r>
              <a:rPr b="0" lang="ru" sz="1300">
                <a:latin typeface="Nunito"/>
                <a:ea typeface="Nunito"/>
                <a:cs typeface="Nunito"/>
                <a:sym typeface="Nunito"/>
              </a:rPr>
              <a:t>При добавлении требуется также указывать физический адрес, например: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73900" y="1952750"/>
            <a:ext cx="82422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удалении же можно указать либо IP-адрес, либо физический адрес устройства, но также можно и просто удалить все записи без дополнительных указаний в атрибуте -d: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0" y="1198750"/>
            <a:ext cx="293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00" y="1503550"/>
            <a:ext cx="41343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00" y="2571750"/>
            <a:ext cx="2286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900" y="2857500"/>
            <a:ext cx="44386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363550" y="372850"/>
            <a:ext cx="8460900" cy="22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для чего нам это?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44450" y="2712300"/>
            <a:ext cx="8380200" cy="21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функция позволяет просматривать IP и физические адреса машин в локальной сети, что дает нам некоторые возможности для работы с данными о сети. Например, если на компьютере в локальной сети нет защиты, то при использовании команды ping (ip адрес) мы получим ответ от машины с указанным ip в виде пакетов. Также можно послать туда сообщение с помощью команды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msg * /server:192.168.1.1 “Hello from other computer”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IP используйте соответствующий машине.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Данная функция используется системными администраторами для просмотра подключенных устройств в локальной сети для дальнейшей работы с ними. Но никто нам не запрещает работать с этой информацией в личных целях.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68100" y="354300"/>
            <a:ext cx="84618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MSG 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65"/>
              <a:t>команда msg имеет много применений, хоть и на первый взгляд кажется, что это просто выведение сообщения на экран. </a:t>
            </a:r>
            <a:endParaRPr sz="3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Формат командной строки:</a:t>
            </a:r>
            <a:endParaRPr sz="31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MSG {пользователь | имя сеанса | ID сеанса | @имя файла | *} [/SERVER:сервер] [/TIME:секунд] [/V] [/W] [сообщение]</a:t>
            </a:r>
            <a:endParaRPr b="1"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Описание параметров командной строки :</a:t>
            </a:r>
            <a:endParaRPr sz="31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пользователь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Имя пользователя.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имя сеанса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Имя сеанса.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ID сеанса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Идентификатор сеанса.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@имя файла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Файл, содержащий список имен пользователей, сеансов или идентификаторов сеансов, которым отправляется сообщение.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Отправить сообщение всем сеансам на указанном сервере.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/SERVER:сервер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Сервер (по умолчанию - текущий).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/TIME:секунд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Интервал ожидания подтверждения от получателя.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/V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Отображение информации о выполненных действиях.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/W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Ожидание ответа от пользователя, полезно вместе с /V.</a:t>
            </a:r>
            <a:endParaRPr sz="326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3265">
                <a:latin typeface="Trebuchet MS"/>
                <a:ea typeface="Trebuchet MS"/>
                <a:cs typeface="Trebuchet MS"/>
                <a:sym typeface="Trebuchet MS"/>
              </a:rPr>
              <a:t>сообщение</a:t>
            </a:r>
            <a:r>
              <a:rPr lang="ru" sz="3265">
                <a:latin typeface="Trebuchet MS"/>
                <a:ea typeface="Trebuchet MS"/>
                <a:cs typeface="Trebuchet MS"/>
                <a:sym typeface="Trebuchet MS"/>
              </a:rPr>
              <a:t> - Отправляемое сообщение. Если не указано, выдается запрос или принимается ввод из STDIN.</a:t>
            </a:r>
            <a:endParaRPr sz="33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58750" y="356475"/>
            <a:ext cx="8285400" cy="4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использования: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пользуясь командой arp -a находим в локальной сети недобросовестного пользователя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Пишем msg * /server:(ip-adress) “Ваше сообщение”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0" y="1686425"/>
            <a:ext cx="5753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38" y="2394100"/>
            <a:ext cx="34194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8400" y="3925550"/>
            <a:ext cx="8852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дополнительной информации можете пользоваться сайтами: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https://learn.microsoft.com/ru-ru/windows-server/administration/windows-commands/msg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https://learn.microsoft.com/ru-ru/windows-server/administration/windows-commands/arp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https://learn.microsoft.com/ru-ru/windows-server/administration/windows-commands/ping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