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4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6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99AF18-E952-4029-A5F6-B5F238706465}" type="datetimeFigureOut">
              <a:rPr lang="ru-RU" smtClean="0"/>
              <a:t>27.03.23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CCC77-5858-4B99-853A-1C6DE5FFC6D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 NETSTAT - отображение статистики сетевых соединений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361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Студент: Филимонова Алёна</a:t>
            </a:r>
          </a:p>
          <a:p>
            <a:r>
              <a:rPr lang="ru-RU" dirty="0"/>
              <a:t>Группы: 3ПКС-120</a:t>
            </a:r>
          </a:p>
          <a:p>
            <a:r>
              <a:rPr lang="ru-RU" dirty="0"/>
              <a:t>Преподаватель</a:t>
            </a:r>
          </a:p>
          <a:p>
            <a:r>
              <a:rPr lang="ru-RU" dirty="0" err="1"/>
              <a:t>Сибирев</a:t>
            </a:r>
            <a:r>
              <a:rPr lang="ru-RU" dirty="0"/>
              <a:t> И.В.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1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5517"/>
              </p:ext>
            </p:extLst>
          </p:nvPr>
        </p:nvGraphicFramePr>
        <p:xfrm>
          <a:off x="838200" y="3931920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561458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8081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4622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Байт</a:t>
                      </a:r>
                      <a:br>
                        <a:rPr lang="ru-RU"/>
                      </a:br>
                      <a:r>
                        <a:rPr lang="ru-RU"/>
                        <a:t>Одноадресные пакеты</a:t>
                      </a:r>
                      <a:br>
                        <a:rPr lang="ru-RU"/>
                      </a:br>
                      <a:r>
                        <a:rPr lang="ru-RU"/>
                        <a:t>Многоадресные пакеты</a:t>
                      </a:r>
                      <a:br>
                        <a:rPr lang="ru-RU"/>
                      </a:br>
                      <a:r>
                        <a:rPr lang="ru-RU"/>
                        <a:t>Отброшено</a:t>
                      </a:r>
                      <a:br>
                        <a:rPr lang="ru-RU"/>
                      </a:br>
                      <a:r>
                        <a:rPr lang="ru-RU"/>
                        <a:t>Ошибки</a:t>
                      </a:r>
                      <a:br>
                        <a:rPr lang="ru-RU"/>
                      </a:br>
                      <a:r>
                        <a:rPr lang="ru-RU"/>
                        <a:t>Неизвестный протокол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Получено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3748575434</a:t>
                      </a:r>
                      <a:br>
                        <a:rPr lang="ru-RU"/>
                      </a:br>
                      <a:r>
                        <a:rPr lang="ru-RU"/>
                        <a:t>76249208</a:t>
                      </a:r>
                      <a:br>
                        <a:rPr lang="ru-RU"/>
                      </a:br>
                      <a:r>
                        <a:rPr lang="ru-RU"/>
                        <a:t>15694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Отправлено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1576644689</a:t>
                      </a:r>
                      <a:br>
                        <a:rPr lang="ru-RU"/>
                      </a:br>
                      <a:r>
                        <a:rPr lang="ru-RU"/>
                        <a:t>79843939</a:t>
                      </a:r>
                      <a:br>
                        <a:rPr lang="ru-RU"/>
                      </a:br>
                      <a:r>
                        <a:rPr lang="ru-RU"/>
                        <a:t>1094958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2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07987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886" y="505074"/>
            <a:ext cx="11800114" cy="3046988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 -v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кроме суммарной статистики, отображается информация об обмене данными через отдельные сетевые интерфейсы.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 -s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дополнительно к статистике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, отображается статистика для протоколов IP , ICMP , TCP , UDP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>Статистика интерфейса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1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286603"/>
            <a:ext cx="5588726" cy="53682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6603"/>
            <a:ext cx="5368834" cy="56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2" y="286603"/>
            <a:ext cx="5776051" cy="52462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6603"/>
            <a:ext cx="5823948" cy="56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8" y="30269"/>
            <a:ext cx="5684927" cy="62452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08" y="1005840"/>
            <a:ext cx="5561653" cy="40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/>
              <a:t>netstat</a:t>
            </a:r>
            <a:r>
              <a:rPr lang="ru-RU" sz="2400" b="1" dirty="0"/>
              <a:t> -s -p </a:t>
            </a:r>
            <a:r>
              <a:rPr lang="ru-RU" sz="2400" b="1" dirty="0" err="1"/>
              <a:t>icmp</a:t>
            </a:r>
            <a:r>
              <a:rPr lang="ru-RU" sz="2400" b="1" dirty="0"/>
              <a:t> </a:t>
            </a:r>
            <a:r>
              <a:rPr lang="ru-RU" sz="2400" dirty="0"/>
              <a:t>- получить статистику только по протоколу ICMP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>Пример отображаемых статистических данных: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Статистика ICMPv4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429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80151"/>
            <a:ext cx="6960326" cy="5776958"/>
          </a:xfrm>
        </p:spPr>
        <p:txBody>
          <a:bodyPr>
            <a:normAutofit/>
          </a:bodyPr>
          <a:lstStyle/>
          <a:p>
            <a:r>
              <a:rPr lang="ru-RU" sz="2400" dirty="0"/>
              <a:t>Для циклического опроса состояния сетевых соединений используется запуск программы с указанием интервала вывода статистических данных в секундах.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-e 3</a:t>
            </a:r>
            <a:r>
              <a:rPr lang="ru-RU" sz="2400" dirty="0"/>
              <a:t> - отображать статистику по </a:t>
            </a:r>
            <a:r>
              <a:rPr lang="ru-RU" sz="2400" dirty="0" err="1"/>
              <a:t>Ethernet</a:t>
            </a:r>
            <a:r>
              <a:rPr lang="ru-RU" sz="2400" dirty="0"/>
              <a:t> с интервалом 3 секунды.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–f 10</a:t>
            </a:r>
            <a:r>
              <a:rPr lang="ru-RU" sz="2400" dirty="0"/>
              <a:t> - каждые 10 секунд отображать статистику сетевых соединений с использованием полных DNS-имен узлов.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-n 5 | </a:t>
            </a:r>
            <a:r>
              <a:rPr lang="ru-RU" sz="2400" b="1" dirty="0" err="1"/>
              <a:t>find</a:t>
            </a:r>
            <a:r>
              <a:rPr lang="ru-RU" sz="2400" b="1" dirty="0"/>
              <a:t> /i "</a:t>
            </a:r>
            <a:r>
              <a:rPr lang="ru-RU" sz="2400" b="1" dirty="0" err="1"/>
              <a:t>Established</a:t>
            </a:r>
            <a:r>
              <a:rPr lang="ru-RU" sz="2400" b="1" dirty="0"/>
              <a:t>"</a:t>
            </a:r>
            <a:r>
              <a:rPr lang="ru-RU" sz="2400" dirty="0"/>
              <a:t> - каждые 5 секунд отображать статистику по установленным соединениям.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286603"/>
            <a:ext cx="5135880" cy="46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446" y="286603"/>
            <a:ext cx="10855234" cy="5582491"/>
          </a:xfrm>
        </p:spPr>
        <p:txBody>
          <a:bodyPr/>
          <a:lstStyle/>
          <a:p>
            <a:r>
              <a:rPr lang="ru-RU" dirty="0"/>
              <a:t>Команда </a:t>
            </a:r>
            <a:r>
              <a:rPr lang="ru-RU" b="1" dirty="0"/>
              <a:t>NETSTAT</a:t>
            </a:r>
            <a:r>
              <a:rPr lang="ru-RU" dirty="0"/>
              <a:t> предназначена для получения сведений о состоянии сетевых соединений и слушаемых на данном компьютере портах TCP и UDP, а также, для отображения статистических данных по сетевым интерфейсам и протоколам.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Формат командной строки: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NETSTAT [-a] [-b] [-e] [-f] [-n] [-o] [-p протокол] [-r] [-s] [-t] [интервал]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73" y="2585975"/>
            <a:ext cx="5423179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91" y="286603"/>
            <a:ext cx="11965577" cy="6492875"/>
          </a:xfrm>
        </p:spPr>
        <p:txBody>
          <a:bodyPr>
            <a:normAutofit fontScale="92500" lnSpcReduction="10000"/>
          </a:bodyPr>
          <a:lstStyle/>
          <a:p>
            <a:r>
              <a:rPr lang="ru-RU" sz="3000" b="1" dirty="0"/>
              <a:t>Параметры командной строки:</a:t>
            </a:r>
            <a:r>
              <a:rPr lang="ru-RU" sz="3000" b="1" dirty="0" smtClean="0"/>
              <a:t/>
            </a:r>
            <a:br>
              <a:rPr lang="ru-RU" sz="3000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-a</a:t>
            </a:r>
            <a:r>
              <a:rPr lang="ru-RU" dirty="0"/>
              <a:t> - Отображение всех подключений и ожидающих портов.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-b</a:t>
            </a:r>
            <a:r>
              <a:rPr lang="ru-RU" dirty="0"/>
              <a:t> - Отображение исполняемого файла, участвующего в создании каждого подключения, или ожидающего порта. Иногда известные исполняемые файлы содержат множественные независимые компоненты. Тогда отображается последовательность компонентов, участвующих в создании подключения, либо ожидающий порт. В этом случае имя исполняемого файла находится снизу в скобках [], сверху - компонент, который им вызывается, и так до тех пор, пока не достигается TCP/IP. Заметьте, что такой подход может занять много времени и требует достаточных разрешений.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-e</a:t>
            </a:r>
            <a:r>
              <a:rPr lang="ru-RU" dirty="0"/>
              <a:t> - Отображение статистики </a:t>
            </a:r>
            <a:r>
              <a:rPr lang="ru-RU" dirty="0" err="1"/>
              <a:t>Ethernet</a:t>
            </a:r>
            <a:r>
              <a:rPr lang="ru-RU" dirty="0"/>
              <a:t>. Может применяться вместе с параметром -s.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-f</a:t>
            </a:r>
            <a:r>
              <a:rPr lang="ru-RU" dirty="0"/>
              <a:t> - Отображение полного имени домена (FQDN) для внешних адресов.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-n</a:t>
            </a:r>
            <a:r>
              <a:rPr lang="ru-RU" dirty="0"/>
              <a:t> - Отображение адресов и номеров портов в числовом формате.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-o</a:t>
            </a:r>
            <a:r>
              <a:rPr lang="ru-RU" dirty="0"/>
              <a:t> - Отображение кода (ID) процесса каждого подключения.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-p протокол</a:t>
            </a:r>
            <a:r>
              <a:rPr lang="ru-RU" dirty="0"/>
              <a:t> - Отображение подключений для протокола, задаваемых этим параметром. Допустимые значения: TCP, UDP, TCPv6 или UDPv6. Используется вместе с параметром -s для отображения статистики по протоколам. Допустимые значения: IP, IPv6, ICMP, ICMPv6, TCP, TCPv6, UDP или UDPv6.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-r</a:t>
            </a:r>
            <a:r>
              <a:rPr lang="ru-RU" dirty="0"/>
              <a:t> - Отображение содержимого таблицы маршрутов.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-s</a:t>
            </a:r>
            <a:r>
              <a:rPr lang="ru-RU" dirty="0"/>
              <a:t> - Отображение статистики протокола. По умолчанию статистика отображается для протоколов IP, IPv6, ICMP, ICMPv6, TCP, TCPv6, UDP и UDPv6. Параметр -p позволяет указать подмножество выводимых данных.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-t</a:t>
            </a:r>
            <a:r>
              <a:rPr lang="ru-RU" dirty="0"/>
              <a:t> - Отображение текущего подключения в состоянии переноса нагрузки с процессора на сетевой адаптер при передаче данных ( "</a:t>
            </a:r>
            <a:r>
              <a:rPr lang="ru-RU" dirty="0" err="1"/>
              <a:t>offload</a:t>
            </a:r>
            <a:r>
              <a:rPr lang="ru-RU" dirty="0"/>
              <a:t>" 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-v</a:t>
            </a:r>
            <a:r>
              <a:rPr lang="ru-RU" dirty="0"/>
              <a:t> - Подробный вывод информации, если это возможно.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интервал</a:t>
            </a:r>
            <a:r>
              <a:rPr lang="ru-RU" dirty="0"/>
              <a:t> - Повторный вывод статистических данных через указанный интервал в секундах. Для прекращения вывода данных нажмите клавиши CTRL+C. Если параметр не задан, сведения о текущей конфигурации выводятся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42446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24" y="169817"/>
            <a:ext cx="9397112" cy="6020025"/>
          </a:xfrm>
        </p:spPr>
      </p:pic>
    </p:spTree>
    <p:extLst>
      <p:ext uri="{BB962C8B-B14F-4D97-AF65-F5344CB8AC3E}">
        <p14:creationId xmlns:p14="http://schemas.microsoft.com/office/powerpoint/2010/main" val="8140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8854"/>
            <a:ext cx="12192000" cy="6100354"/>
          </a:xfrm>
        </p:spPr>
        <p:txBody>
          <a:bodyPr>
            <a:noAutofit/>
          </a:bodyPr>
          <a:lstStyle/>
          <a:p>
            <a:r>
              <a:rPr lang="ru-RU" dirty="0"/>
              <a:t>На практике, утилиту </a:t>
            </a:r>
            <a:r>
              <a:rPr lang="ru-RU" b="1" dirty="0"/>
              <a:t>netstat.exe </a:t>
            </a:r>
            <a:r>
              <a:rPr lang="ru-RU" dirty="0"/>
              <a:t>удобно использовать в цепочке с командами постраничного вывода (</a:t>
            </a:r>
            <a:r>
              <a:rPr lang="ru-RU" b="1" dirty="0" err="1"/>
              <a:t>more</a:t>
            </a:r>
            <a:r>
              <a:rPr lang="ru-RU" dirty="0"/>
              <a:t>), перенаправления стандартного вывода в файл ( </a:t>
            </a:r>
            <a:r>
              <a:rPr lang="ru-RU" b="1" dirty="0"/>
              <a:t>&gt; </a:t>
            </a:r>
            <a:r>
              <a:rPr lang="ru-RU" dirty="0"/>
              <a:t>) и поиска текста в результатах вывода ( </a:t>
            </a:r>
            <a:r>
              <a:rPr lang="ru-RU" b="1" dirty="0" err="1"/>
              <a:t>find</a:t>
            </a:r>
            <a:r>
              <a:rPr lang="ru-RU" b="1" dirty="0"/>
              <a:t> </a:t>
            </a:r>
            <a:r>
              <a:rPr lang="ru-RU" dirty="0"/>
              <a:t>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отобразить все соединения в постраничном режиме вывода на экран.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-n|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то же, что и в предыдущем примере, но с отображением номеров портов и IP-адресов в числовом формате. В отличие от предыдущего примера, команда </a:t>
            </a:r>
            <a:r>
              <a:rPr lang="ru-RU" b="1" dirty="0" err="1"/>
              <a:t>netstat</a:t>
            </a:r>
            <a:r>
              <a:rPr lang="ru-RU" dirty="0"/>
              <a:t> с параметром </a:t>
            </a:r>
            <a:r>
              <a:rPr lang="ru-RU" b="1" dirty="0"/>
              <a:t>-t</a:t>
            </a:r>
            <a:r>
              <a:rPr lang="ru-RU" dirty="0"/>
              <a:t> отрабатывает намного быстрее.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-f | </a:t>
            </a:r>
            <a:r>
              <a:rPr lang="ru-RU" b="1" dirty="0" err="1"/>
              <a:t>more</a:t>
            </a:r>
            <a:r>
              <a:rPr lang="ru-RU" b="1" dirty="0"/>
              <a:t> </a:t>
            </a:r>
            <a:r>
              <a:rPr lang="ru-RU" dirty="0"/>
              <a:t>- то же, что и в предыдущем примере, но с отображением полных DNS-имен узлов, участвующих в </a:t>
            </a:r>
            <a:r>
              <a:rPr lang="ru-RU" dirty="0" err="1"/>
              <a:t>соединениии</a:t>
            </a:r>
            <a:r>
              <a:rPr lang="ru-RU" dirty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&gt; C:\netstatall.txt </a:t>
            </a:r>
            <a:r>
              <a:rPr lang="ru-RU" dirty="0"/>
              <a:t>- отобразить все соединения с записью результатов в файл C:\netstatall.txt.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/>
              <a:t>netstat</a:t>
            </a:r>
            <a:r>
              <a:rPr lang="ru-RU" b="1" dirty="0"/>
              <a:t> -a | </a:t>
            </a:r>
            <a:r>
              <a:rPr lang="ru-RU" b="1" dirty="0" err="1"/>
              <a:t>find</a:t>
            </a:r>
            <a:r>
              <a:rPr lang="ru-RU" b="1" dirty="0"/>
              <a:t> /I "LISTENING" </a:t>
            </a:r>
            <a:r>
              <a:rPr lang="ru-RU" dirty="0"/>
              <a:t>- отобразить все соединения со статусом LISTENING, т.е. отобразить список сетевых интерфейсов и портов, ожидающих входящие соединения ( "слушаемых" портов ). Ключ </a:t>
            </a:r>
            <a:r>
              <a:rPr lang="ru-RU" b="1" dirty="0"/>
              <a:t>/I </a:t>
            </a:r>
            <a:r>
              <a:rPr lang="ru-RU" dirty="0"/>
              <a:t>в команде </a:t>
            </a:r>
            <a:r>
              <a:rPr lang="ru-RU" b="1" dirty="0" err="1"/>
              <a:t>find</a:t>
            </a:r>
            <a:r>
              <a:rPr lang="ru-RU" b="1" dirty="0"/>
              <a:t> </a:t>
            </a:r>
            <a:r>
              <a:rPr lang="ru-RU" dirty="0"/>
              <a:t>указывает, что при поиске текста, не нужно учитывать регистр символов.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/>
              <a:t>netstat</a:t>
            </a:r>
            <a:r>
              <a:rPr lang="ru-RU" sz="2400" b="1" dirty="0"/>
              <a:t> -a | </a:t>
            </a:r>
            <a:r>
              <a:rPr lang="ru-RU" sz="2400" b="1" dirty="0" err="1"/>
              <a:t>find</a:t>
            </a:r>
            <a:r>
              <a:rPr lang="ru-RU" sz="2400" b="1" dirty="0"/>
              <a:t> /I "</a:t>
            </a:r>
            <a:r>
              <a:rPr lang="ru-RU" sz="2400" b="1" dirty="0" err="1"/>
              <a:t>listening</a:t>
            </a:r>
            <a:r>
              <a:rPr lang="ru-RU" sz="2400" b="1" dirty="0"/>
              <a:t>" &gt; C:\listening.txt </a:t>
            </a:r>
            <a:r>
              <a:rPr lang="ru-RU" sz="2400" dirty="0"/>
              <a:t>- отобразить все соединения со статусом LISTENING с записью результатов в файл C:\listening.txt.</a:t>
            </a:r>
          </a:p>
        </p:txBody>
      </p:sp>
    </p:spTree>
    <p:extLst>
      <p:ext uri="{BB962C8B-B14F-4D97-AF65-F5344CB8AC3E}">
        <p14:creationId xmlns:p14="http://schemas.microsoft.com/office/powerpoint/2010/main" val="20020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отображаемой информации: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78" y="2356328"/>
            <a:ext cx="8515701" cy="3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6" y="156754"/>
            <a:ext cx="11795760" cy="6178732"/>
          </a:xfrm>
        </p:spPr>
        <p:txBody>
          <a:bodyPr>
            <a:normAutofit/>
          </a:bodyPr>
          <a:lstStyle/>
          <a:p>
            <a:r>
              <a:rPr lang="ru-RU" sz="2400" b="1" dirty="0"/>
              <a:t>Имя</a:t>
            </a:r>
            <a:r>
              <a:rPr lang="ru-RU" sz="2400" dirty="0"/>
              <a:t> - название протокола.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Локальный адрес </a:t>
            </a:r>
            <a:r>
              <a:rPr lang="ru-RU" sz="2400" dirty="0"/>
              <a:t>- локальный IP-адрес участвующий в соединении или связанный со службой, ожидающей входящие соединения (слушающей порт). Если в качестве адреса отображается 0.0.0.0 , то это означает - "любой адрес", </a:t>
            </a:r>
            <a:r>
              <a:rPr lang="ru-RU" sz="2400" dirty="0" err="1"/>
              <a:t>т.е</a:t>
            </a:r>
            <a:r>
              <a:rPr lang="ru-RU" sz="2400" dirty="0"/>
              <a:t> в соединении могут использоваться все IP-адреса существующие на данном компьютере. Адрес 127.0.0.1 - это петлевой интерфейс, используемый в качестве средства IP протокола для взаимодействия между процессами без реальной передачи данных.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Внешний адрес </a:t>
            </a:r>
            <a:r>
              <a:rPr lang="ru-RU" sz="2400" dirty="0"/>
              <a:t>Внешний IP-адрес, участвующий в создании соединения.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/>
              <a:t>Состояние </a:t>
            </a:r>
            <a:r>
              <a:rPr lang="ru-RU" sz="2400" dirty="0"/>
              <a:t>- состояние соединения. Состояние </a:t>
            </a:r>
            <a:r>
              <a:rPr lang="ru-RU" sz="2400" b="1" dirty="0" err="1"/>
              <a:t>Listening</a:t>
            </a:r>
            <a:r>
              <a:rPr lang="ru-RU" sz="2400" dirty="0"/>
              <a:t> говорит о том, что строка состояния отображает информацию о сетевой службе, ожидающей входящие соединения по соответствующему протоколу на адрес и порт, отображаемые в колонке "Локальный адрес ". Состояние </a:t>
            </a:r>
            <a:r>
              <a:rPr lang="ru-RU" sz="2400" b="1" dirty="0"/>
              <a:t>ESTABLISHED</a:t>
            </a:r>
            <a:r>
              <a:rPr lang="ru-RU" sz="2400" dirty="0"/>
              <a:t> указывает на активное соединение. В колонке "Состояние" для соединений по протоколу TCP может отображаться текущий этап TCP-сессии определяемый по обработке значений флагов в заголовке TCP - пакета (</a:t>
            </a:r>
            <a:r>
              <a:rPr lang="ru-RU" sz="2400" dirty="0" err="1"/>
              <a:t>Syn</a:t>
            </a:r>
            <a:r>
              <a:rPr lang="ru-RU" sz="2400" dirty="0"/>
              <a:t>, </a:t>
            </a:r>
            <a:r>
              <a:rPr lang="ru-RU" sz="2400" dirty="0" err="1"/>
              <a:t>Ask</a:t>
            </a:r>
            <a:r>
              <a:rPr lang="ru-RU" sz="2400" dirty="0"/>
              <a:t>, </a:t>
            </a:r>
            <a:r>
              <a:rPr lang="ru-RU" sz="2400" dirty="0" err="1"/>
              <a:t>Fin</a:t>
            </a:r>
            <a:r>
              <a:rPr lang="ru-RU" sz="2400" dirty="0"/>
              <a:t> ... ). </a:t>
            </a:r>
          </a:p>
        </p:txBody>
      </p:sp>
    </p:spTree>
    <p:extLst>
      <p:ext uri="{BB962C8B-B14F-4D97-AF65-F5344CB8AC3E}">
        <p14:creationId xmlns:p14="http://schemas.microsoft.com/office/powerpoint/2010/main" val="13694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состояния: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CLOSE_WAIT</a:t>
            </a:r>
            <a:r>
              <a:rPr lang="ru-RU" sz="2600" dirty="0"/>
              <a:t> - ожидание закрытия соединения.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CLOSED</a:t>
            </a:r>
            <a:r>
              <a:rPr lang="ru-RU" sz="2600" dirty="0"/>
              <a:t> - соединение закрыто.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ESTABLISHED</a:t>
            </a:r>
            <a:r>
              <a:rPr lang="ru-RU" sz="2600" dirty="0"/>
              <a:t> - соединение установлено.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LISTENING</a:t>
            </a:r>
            <a:r>
              <a:rPr lang="ru-RU" sz="2600" dirty="0"/>
              <a:t> - ожидается соединение (слушается порт)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TIME_WAIT</a:t>
            </a:r>
            <a:r>
              <a:rPr lang="ru-RU" sz="2600" dirty="0"/>
              <a:t> - превышение времени ответа.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/>
              <a:t>Имя программного модуля, связанного с данным соединением отображается, если задан параметр </a:t>
            </a:r>
            <a:r>
              <a:rPr lang="ru-RU" sz="2600" b="1" dirty="0"/>
              <a:t>-b </a:t>
            </a:r>
            <a:r>
              <a:rPr lang="ru-RU" sz="2600" dirty="0"/>
              <a:t>в командной строке при запуске netstat.exe.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 err="1"/>
              <a:t>netstat</a:t>
            </a:r>
            <a:r>
              <a:rPr lang="ru-RU" sz="2600" b="1" dirty="0"/>
              <a:t> -a -b </a:t>
            </a:r>
            <a:r>
              <a:rPr lang="ru-RU" sz="2600" dirty="0"/>
              <a:t>- получить список всех сетевых соединений и связанных с ними программ.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b="1" dirty="0"/>
              <a:t>TCP 192.168.0.3:3389 89.22.52.11:5779 ESTABLISHED</a:t>
            </a:r>
            <a:br>
              <a:rPr lang="ru-RU" sz="2600" b="1" dirty="0"/>
            </a:br>
            <a:r>
              <a:rPr lang="ru-RU" sz="2600" b="1" dirty="0" err="1"/>
              <a:t>CryptSvc</a:t>
            </a:r>
            <a:r>
              <a:rPr lang="ru-RU" sz="2600" b="1" dirty="0"/>
              <a:t/>
            </a:r>
            <a:br>
              <a:rPr lang="ru-RU" sz="2600" b="1" dirty="0"/>
            </a:br>
            <a:r>
              <a:rPr lang="ru-RU" sz="2600" b="1" dirty="0"/>
              <a:t>[svchost.exe]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742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99347"/>
              </p:ext>
            </p:extLst>
          </p:nvPr>
        </p:nvGraphicFramePr>
        <p:xfrm>
          <a:off x="341812" y="3616643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1269087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14425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6172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Байт</a:t>
                      </a:r>
                      <a:br>
                        <a:rPr lang="ru-RU" dirty="0"/>
                      </a:br>
                      <a:r>
                        <a:rPr lang="ru-RU" dirty="0"/>
                        <a:t>Одноадресные пакеты</a:t>
                      </a:r>
                      <a:br>
                        <a:rPr lang="ru-RU" dirty="0"/>
                      </a:br>
                      <a:r>
                        <a:rPr lang="ru-RU" dirty="0"/>
                        <a:t>Многоадресные пакеты</a:t>
                      </a:r>
                      <a:br>
                        <a:rPr lang="ru-RU" dirty="0"/>
                      </a:br>
                      <a:r>
                        <a:rPr lang="ru-RU" dirty="0"/>
                        <a:t>Отброшено</a:t>
                      </a:r>
                      <a:br>
                        <a:rPr lang="ru-RU" dirty="0"/>
                      </a:br>
                      <a:r>
                        <a:rPr lang="ru-RU" dirty="0"/>
                        <a:t>Ошибки</a:t>
                      </a:r>
                      <a:br>
                        <a:rPr lang="ru-RU" dirty="0"/>
                      </a:br>
                      <a:r>
                        <a:rPr lang="ru-RU" dirty="0"/>
                        <a:t>Неизвестный протокол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/>
                        <a:t>Получено</a:t>
                      </a:r>
                      <a:br>
                        <a:rPr lang="ru-RU"/>
                      </a:br>
                      <a:r>
                        <a:rPr lang="ru-RU"/>
                        <a:t/>
                      </a:r>
                      <a:br>
                        <a:rPr lang="ru-RU"/>
                      </a:br>
                      <a:r>
                        <a:rPr lang="ru-RU"/>
                        <a:t>3572722456</a:t>
                      </a:r>
                      <a:br>
                        <a:rPr lang="ru-RU"/>
                      </a:br>
                      <a:r>
                        <a:rPr lang="ru-RU"/>
                        <a:t>73723923</a:t>
                      </a:r>
                      <a:br>
                        <a:rPr lang="ru-RU"/>
                      </a:br>
                      <a:r>
                        <a:rPr lang="ru-RU"/>
                        <a:t>15666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r>
                        <a:rPr lang="ru-RU"/>
                        <a:t>0</a:t>
                      </a:r>
                      <a:br>
                        <a:rPr lang="ru-RU"/>
                      </a:b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Отправлено</a:t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516793893</a:t>
                      </a:r>
                      <a:br>
                        <a:rPr lang="ru-RU" dirty="0"/>
                      </a:br>
                      <a:r>
                        <a:rPr lang="ru-RU" dirty="0"/>
                        <a:t>75953549</a:t>
                      </a:r>
                      <a:br>
                        <a:rPr lang="ru-RU" dirty="0"/>
                      </a:br>
                      <a:r>
                        <a:rPr lang="ru-RU" dirty="0"/>
                        <a:t>1091239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r>
                        <a:rPr lang="ru-RU" dirty="0"/>
                        <a:t>0</a:t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31662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1812" y="40159"/>
            <a:ext cx="11850188" cy="3785652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В данном примере отображается информация о соединении, в создании которого участвуют программные компоненты 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CryptSvc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и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svchost.exe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ab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параметры командной строки можно объединять. Параметр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эквивалентен 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-a -b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netstat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-e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получить статистические данные для обмена по протоколу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 Отображается суммарные значения принятых и полученных байт для всех сетевых адаптеров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Ethernet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>Статистика интерфейса</a:t>
            </a: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  <a:t/>
            </a:r>
            <a:b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" panose="02020603050405020304" pitchFamily="18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495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1313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Ретро</vt:lpstr>
      <vt:lpstr>Команда NETSTAT - отображение статистики сетевых соединений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отображаемой информации:</vt:lpstr>
      <vt:lpstr>Презентация PowerPoint</vt:lpstr>
      <vt:lpstr>Возможные состояния: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NETSTAT - отображение статистики сетевых соединений </dc:title>
  <dc:creator>Пользователь</dc:creator>
  <cp:lastModifiedBy>Пользователь</cp:lastModifiedBy>
  <cp:revision>3</cp:revision>
  <dcterms:created xsi:type="dcterms:W3CDTF">2023-03-27T17:53:53Z</dcterms:created>
  <dcterms:modified xsi:type="dcterms:W3CDTF">2023-03-27T18:08:56Z</dcterms:modified>
</cp:coreProperties>
</file>