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B282-A055-4316-B8DC-A00A492CA7C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1E73-6469-41C2-B487-2C4BBC67E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6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B282-A055-4316-B8DC-A00A492CA7C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1E73-6469-41C2-B487-2C4BBC67E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76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B282-A055-4316-B8DC-A00A492CA7C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1E73-6469-41C2-B487-2C4BBC67E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109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B282-A055-4316-B8DC-A00A492CA7C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1E73-6469-41C2-B487-2C4BBC67E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478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B282-A055-4316-B8DC-A00A492CA7C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1E73-6469-41C2-B487-2C4BBC67E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207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B282-A055-4316-B8DC-A00A492CA7C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1E73-6469-41C2-B487-2C4BBC67E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762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B282-A055-4316-B8DC-A00A492CA7C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1E73-6469-41C2-B487-2C4BBC67E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39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B282-A055-4316-B8DC-A00A492CA7C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1E73-6469-41C2-B487-2C4BBC67E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457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B282-A055-4316-B8DC-A00A492CA7C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1E73-6469-41C2-B487-2C4BBC67E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03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B282-A055-4316-B8DC-A00A492CA7C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1E73-6469-41C2-B487-2C4BBC67E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62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B282-A055-4316-B8DC-A00A492CA7C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1E73-6469-41C2-B487-2C4BBC67E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73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B282-A055-4316-B8DC-A00A492CA7C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1E73-6469-41C2-B487-2C4BBC67E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54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B282-A055-4316-B8DC-A00A492CA7C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1E73-6469-41C2-B487-2C4BBC67E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71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B282-A055-4316-B8DC-A00A492CA7C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1E73-6469-41C2-B487-2C4BBC67E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21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B282-A055-4316-B8DC-A00A492CA7C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1E73-6469-41C2-B487-2C4BBC67E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35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B282-A055-4316-B8DC-A00A492CA7C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1E73-6469-41C2-B487-2C4BBC67E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16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FB4B282-A055-4316-B8DC-A00A492CA7C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3621E73-6469-41C2-B487-2C4BBC67E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1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FB4B282-A055-4316-B8DC-A00A492CA7C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3621E73-6469-41C2-B487-2C4BBC67E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066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mosk.ru/terminus.php?object=ipadd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51E7D-8A72-04B7-26B0-2F15DE46E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YS Text"/>
              </a:rPr>
              <a:t>regedit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3D9FCA-5D60-435E-CEEE-C94288EF7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Подготовил: студент группы 3ПКС-120 Колбаса Д.В.</a:t>
            </a:r>
          </a:p>
          <a:p>
            <a:r>
              <a:rPr lang="ru-RU" dirty="0"/>
              <a:t>Преподаватель: </a:t>
            </a:r>
            <a:r>
              <a:rPr lang="ru-RU" dirty="0" err="1"/>
              <a:t>Сибирев</a:t>
            </a:r>
            <a:r>
              <a:rPr lang="ru-RU" dirty="0"/>
              <a:t> И.В.</a:t>
            </a:r>
          </a:p>
        </p:txBody>
      </p:sp>
    </p:spTree>
    <p:extLst>
      <p:ext uri="{BB962C8B-B14F-4D97-AF65-F5344CB8AC3E}">
        <p14:creationId xmlns:p14="http://schemas.microsoft.com/office/powerpoint/2010/main" val="311128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76574E1-20C8-7E34-5CB4-A4AEFE63B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866899"/>
            <a:ext cx="9905998" cy="3124201"/>
          </a:xfrm>
        </p:spPr>
        <p:txBody>
          <a:bodyPr/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Большинство команд лучше выполнять, запустив командную строку от имени администратора. Для этого найдите ее по ключу </a:t>
            </a:r>
            <a:r>
              <a:rPr lang="ru-RU" b="1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cmd</a:t>
            </a:r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 - кликните по файлу правой кнопкой мыши - выберите </a:t>
            </a:r>
            <a:r>
              <a:rPr lang="ru-RU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Запустить от имени администратора</a:t>
            </a:r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. Или в Windows 10 правой кнопкой по </a:t>
            </a:r>
            <a:r>
              <a:rPr lang="ru-RU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Пуск</a:t>
            </a:r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 - </a:t>
            </a:r>
            <a:r>
              <a:rPr lang="ru-RU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Командная строка (администратор)</a:t>
            </a:r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5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90EC3-9D8B-5701-13B7-DB38CB09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Выборка (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query)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B5F19-BCE0-483F-6E5F-94E365C2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1161661"/>
          </a:xfrm>
        </p:spPr>
        <p:txBody>
          <a:bodyPr>
            <a:normAutofit fontScale="92500"/>
          </a:bodyPr>
          <a:lstStyle/>
          <a:p>
            <a:r>
              <a:rPr lang="ru-RU" b="0" i="1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* в данном примере будет выведен на экран список веток, которые находятся в </a:t>
            </a:r>
            <a:r>
              <a:rPr lang="ru-RU" b="1" i="1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HKLM\Software\Microsoft</a:t>
            </a:r>
          </a:p>
          <a:p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Если в пути встречается пробел, необходимо весь путь поместить в кавычки, например:</a:t>
            </a:r>
            <a:r>
              <a:rPr lang="ru-R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67AC8E-42DB-5B12-CC74-1CFCF4BB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09775"/>
            <a:ext cx="9401175" cy="5048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7B8B95-650A-2E9A-6A09-28FF1DE41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99" y="3676261"/>
            <a:ext cx="9410700" cy="523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30549-0E77-2B33-57AA-BB8E3AE577E2}"/>
              </a:ext>
            </a:extLst>
          </p:cNvPr>
          <p:cNvSpPr txBox="1"/>
          <p:nvPr/>
        </p:nvSpPr>
        <p:spPr>
          <a:xfrm>
            <a:off x="1141413" y="4419600"/>
            <a:ext cx="813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effectLst/>
                <a:latin typeface="Segoe UI" panose="020B0502040204020203" pitchFamily="34" charset="0"/>
              </a:rPr>
              <a:t>Чтобы вывести все вложенные ветки, запускаем команду с параметром </a:t>
            </a:r>
            <a:r>
              <a:rPr lang="ru-RU" b="1" i="0" dirty="0">
                <a:effectLst/>
                <a:latin typeface="Segoe UI" panose="020B0502040204020203" pitchFamily="34" charset="0"/>
              </a:rPr>
              <a:t>/s</a:t>
            </a:r>
            <a:r>
              <a:rPr lang="ru-R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2ADCC26-E46B-3025-ED9E-9E6E0C564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699" y="4789321"/>
            <a:ext cx="9382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2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94AB5-6312-A7DF-B5B4-75524A18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Добавление (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add)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0A922-8AA1-5926-CC54-64A514C7D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3270"/>
            <a:ext cx="9905998" cy="1905000"/>
          </a:xfrm>
        </p:spPr>
        <p:txBody>
          <a:bodyPr/>
          <a:lstStyle/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Синтаксис:</a:t>
            </a:r>
          </a:p>
          <a:p>
            <a:pPr algn="l"/>
            <a:r>
              <a:rPr lang="ru-RU" b="1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reg</a:t>
            </a:r>
            <a:r>
              <a:rPr lang="ru-RU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b="1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add</a:t>
            </a:r>
            <a:r>
              <a:rPr lang="ru-RU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&lt;Ключ&gt; /v &lt;Параметр&gt; /t &lt;Тип&gt; /d &lt;Значение&gt;</a:t>
            </a:r>
            <a:endParaRPr lang="ru-RU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Например, добавим настройки использования </a:t>
            </a:r>
            <a:r>
              <a:rPr lang="ru-RU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прокси-сервера</a:t>
            </a:r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 для браузера Internet Explorer: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C79575-366C-FD87-35F9-547D2DD3D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429000"/>
            <a:ext cx="9410700" cy="2343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B3878E-400E-B79D-0917-9E8D71DA5EAA}"/>
              </a:ext>
            </a:extLst>
          </p:cNvPr>
          <p:cNvSpPr txBox="1"/>
          <p:nvPr/>
        </p:nvSpPr>
        <p:spPr>
          <a:xfrm>
            <a:off x="1141413" y="5786735"/>
            <a:ext cx="10161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1" dirty="0">
                <a:effectLst/>
                <a:latin typeface="Segoe UI" panose="020B0502040204020203" pitchFamily="34" charset="0"/>
              </a:rPr>
              <a:t>* где первая команда включает использование прокси-сервера; вторая прописывает использовать прокси с </a:t>
            </a:r>
            <a:r>
              <a:rPr lang="ru-RU" b="0" i="1" dirty="0">
                <a:effectLst/>
                <a:latin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IP-адресом</a:t>
            </a:r>
            <a:r>
              <a:rPr lang="ru-RU" b="0" i="1" dirty="0">
                <a:effectLst/>
                <a:latin typeface="Segoe UI" panose="020B0502040204020203" pitchFamily="34" charset="0"/>
              </a:rPr>
              <a:t> </a:t>
            </a:r>
            <a:r>
              <a:rPr lang="ru-RU" b="1" i="1" dirty="0">
                <a:effectLst/>
                <a:latin typeface="Segoe UI" panose="020B0502040204020203" pitchFamily="34" charset="0"/>
              </a:rPr>
              <a:t>192.168.0.15</a:t>
            </a:r>
            <a:r>
              <a:rPr lang="ru-RU" b="0" i="1" dirty="0">
                <a:effectLst/>
                <a:latin typeface="Segoe UI" panose="020B0502040204020203" pitchFamily="34" charset="0"/>
              </a:rPr>
              <a:t> и портом </a:t>
            </a:r>
            <a:r>
              <a:rPr lang="ru-RU" b="1" i="1" dirty="0">
                <a:effectLst/>
                <a:latin typeface="Segoe UI" panose="020B0502040204020203" pitchFamily="34" charset="0"/>
              </a:rPr>
              <a:t>3128</a:t>
            </a:r>
            <a:r>
              <a:rPr lang="ru-RU" b="0" i="1" dirty="0">
                <a:effectLst/>
                <a:latin typeface="Segoe UI" panose="020B0502040204020203" pitchFamily="34" charset="0"/>
              </a:rPr>
              <a:t>; третья указывает не использовать прокси для локальных адресов.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39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CA7B4-451E-1D62-92F5-1E66C55B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Удаление (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delete)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8B149-0746-3EBD-43C7-643B1DBF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1369"/>
            <a:ext cx="9905998" cy="14664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Синтаксис:</a:t>
            </a:r>
          </a:p>
          <a:p>
            <a:pPr algn="l"/>
            <a:r>
              <a:rPr lang="ru-RU" b="1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reg</a:t>
            </a:r>
            <a:r>
              <a:rPr lang="ru-RU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b="1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delete</a:t>
            </a:r>
            <a:r>
              <a:rPr lang="ru-RU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 &lt;Ключ&gt; /v &lt;Параметр&gt;</a:t>
            </a:r>
            <a:endParaRPr lang="ru-RU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Например, чтобы удалить одну из ранее созданной настройки, вводим следующую команду: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A6252B-35A7-3E89-4B2A-2E1AF963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067050"/>
            <a:ext cx="9353550" cy="72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C683E9-0BEA-7295-697D-FEE2453ABEDB}"/>
              </a:ext>
            </a:extLst>
          </p:cNvPr>
          <p:cNvSpPr txBox="1"/>
          <p:nvPr/>
        </p:nvSpPr>
        <p:spPr>
          <a:xfrm>
            <a:off x="1141413" y="3900196"/>
            <a:ext cx="894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effectLst/>
                <a:latin typeface="Segoe UI" panose="020B0502040204020203" pitchFamily="34" charset="0"/>
              </a:rPr>
              <a:t>Чтобы удалить всю ветку с ее параметрами и значениями, вводим такую команду: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28885B-E51A-E664-65B6-D43157788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407544"/>
            <a:ext cx="93916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0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1846A-18CF-5F8B-0937-F4E3480F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Редактирование</a:t>
            </a:r>
            <a:br>
              <a:rPr lang="ru-R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EC9BA8-C885-DEBE-07A3-E9E86B64C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2538"/>
            <a:ext cx="9905998" cy="1466462"/>
          </a:xfrm>
        </p:spPr>
        <p:txBody>
          <a:bodyPr/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Для редактирования значения нужно выполнить команду на добавление. Если ключ уже существует, команда заменить значение на новое: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A9A19D-9982-493A-C270-E7CBF2FF0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3076575"/>
            <a:ext cx="9382125" cy="70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FE869-F927-3CED-8FFD-C536C791B807}"/>
              </a:ext>
            </a:extLst>
          </p:cNvPr>
          <p:cNvSpPr txBox="1"/>
          <p:nvPr/>
        </p:nvSpPr>
        <p:spPr>
          <a:xfrm>
            <a:off x="1141413" y="3990975"/>
            <a:ext cx="864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1" dirty="0">
                <a:effectLst/>
                <a:latin typeface="Segoe UI" panose="020B0502040204020203" pitchFamily="34" charset="0"/>
              </a:rPr>
              <a:t>* в данном примере будет изменено значение ключа </a:t>
            </a:r>
            <a:r>
              <a:rPr lang="ru-RU" b="1" i="1" dirty="0" err="1">
                <a:effectLst/>
                <a:latin typeface="Segoe UI" panose="020B0502040204020203" pitchFamily="34" charset="0"/>
              </a:rPr>
              <a:t>ProxyEnable</a:t>
            </a:r>
            <a:r>
              <a:rPr lang="ru-RU" b="0" i="1" dirty="0">
                <a:effectLst/>
                <a:latin typeface="Segoe UI" panose="020B0502040204020203" pitchFamily="34" charset="0"/>
              </a:rPr>
              <a:t> на </a:t>
            </a:r>
            <a:r>
              <a:rPr lang="ru-RU" b="1" i="1" dirty="0">
                <a:effectLst/>
                <a:latin typeface="Segoe UI" panose="020B0502040204020203" pitchFamily="34" charset="0"/>
              </a:rPr>
              <a:t>0</a:t>
            </a:r>
            <a:r>
              <a:rPr lang="ru-RU" b="0" i="1" dirty="0">
                <a:effectLst/>
                <a:latin typeface="Segoe UI" panose="020B0502040204020203" pitchFamily="34" charset="0"/>
              </a:rPr>
              <a:t> (или создан с таким значением); ключ </a:t>
            </a:r>
            <a:r>
              <a:rPr lang="ru-RU" b="1" i="1" dirty="0">
                <a:effectLst/>
                <a:latin typeface="Segoe UI" panose="020B0502040204020203" pitchFamily="34" charset="0"/>
              </a:rPr>
              <a:t>f</a:t>
            </a:r>
            <a:r>
              <a:rPr lang="ru-RU" b="0" i="1" dirty="0">
                <a:effectLst/>
                <a:latin typeface="Segoe UI" panose="020B0502040204020203" pitchFamily="34" charset="0"/>
              </a:rPr>
              <a:t> указывает на замену значения без вывода подтверждения.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34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24724-30C2-7AB5-714B-52F7885E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Импорт</a:t>
            </a:r>
            <a:b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D08EB-7412-01F0-8243-4CA8C4DFD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1562101"/>
          </a:xfrm>
        </p:spPr>
        <p:txBody>
          <a:bodyPr/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Во многих случаях проще выполнить импорт из файла, кликнув по нему дважды. Но, иногда необходимо выполнить импорт из командной строки: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A14801-E73E-2543-83FA-A3E1743E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3190875"/>
            <a:ext cx="9363075" cy="47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908A45-441C-8DF6-A9B8-E603268C36E9}"/>
              </a:ext>
            </a:extLst>
          </p:cNvPr>
          <p:cNvSpPr txBox="1"/>
          <p:nvPr/>
        </p:nvSpPr>
        <p:spPr>
          <a:xfrm>
            <a:off x="1141413" y="387920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effectLst/>
                <a:latin typeface="Segoe UI" panose="020B0502040204020203" pitchFamily="34" charset="0"/>
              </a:rPr>
              <a:t>Например: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30D144-87D0-3D28-B9EC-AE241772F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587" y="4547984"/>
            <a:ext cx="939165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CB966A-F43B-D372-B0E3-BC70C5111DD5}"/>
              </a:ext>
            </a:extLst>
          </p:cNvPr>
          <p:cNvSpPr txBox="1"/>
          <p:nvPr/>
        </p:nvSpPr>
        <p:spPr>
          <a:xfrm>
            <a:off x="1398587" y="5129391"/>
            <a:ext cx="5137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1" dirty="0">
                <a:effectLst/>
                <a:latin typeface="Segoe UI" panose="020B0502040204020203" pitchFamily="34" charset="0"/>
              </a:rPr>
              <a:t>* в данном примере мы импортировали настройки из файла </a:t>
            </a:r>
            <a:r>
              <a:rPr lang="ru-RU" b="1" i="1" dirty="0">
                <a:effectLst/>
                <a:latin typeface="Segoe UI" panose="020B0502040204020203" pitchFamily="34" charset="0"/>
              </a:rPr>
              <a:t>import_proxy_settings.reg</a:t>
            </a:r>
            <a:r>
              <a:rPr lang="ru-RU" b="0" i="1" dirty="0">
                <a:effectLst/>
                <a:latin typeface="Segoe UI" panose="020B0502040204020203" pitchFamily="34" charset="0"/>
              </a:rPr>
              <a:t>, который находится в каталоге </a:t>
            </a:r>
            <a:r>
              <a:rPr lang="ru-RU" b="1" i="1" dirty="0">
                <a:effectLst/>
                <a:latin typeface="Segoe UI" panose="020B0502040204020203" pitchFamily="34" charset="0"/>
              </a:rPr>
              <a:t>C:\Temp\</a:t>
            </a:r>
            <a:r>
              <a:rPr lang="ru-RU" b="0" i="1" dirty="0">
                <a:effectLst/>
                <a:latin typeface="Segoe UI" panose="020B0502040204020203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82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36B2E-1D03-ADA0-9807-5CB846F3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Краткое описание всех операций</a:t>
            </a:r>
            <a:br>
              <a:rPr lang="ru-R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B9C26D-61B2-7927-3FEB-7561DB59B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84614"/>
            <a:ext cx="9905998" cy="859972"/>
          </a:xfrm>
        </p:spPr>
        <p:txBody>
          <a:bodyPr/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В данной таблице приведены все возможные операции над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коандой</a:t>
            </a:r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REG.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4459A3-127F-72A1-9842-869D6A20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58" y="2780523"/>
            <a:ext cx="5393543" cy="3970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74BF94-17F8-EC3E-A044-EC84665CEA68}"/>
              </a:ext>
            </a:extLst>
          </p:cNvPr>
          <p:cNvSpPr txBox="1"/>
          <p:nvPr/>
        </p:nvSpPr>
        <p:spPr>
          <a:xfrm>
            <a:off x="7044612" y="4765853"/>
            <a:ext cx="2755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Segoe UI" panose="020B0502040204020203" pitchFamily="34" charset="0"/>
              </a:rPr>
              <a:t>Подробное описание всех ключей можно увидеть, введя команду </a:t>
            </a:r>
            <a:r>
              <a:rPr lang="ru-RU" b="1" i="0" dirty="0" err="1">
                <a:effectLst/>
                <a:latin typeface="Segoe UI" panose="020B0502040204020203" pitchFamily="34" charset="0"/>
              </a:rPr>
              <a:t>reg</a:t>
            </a:r>
            <a:r>
              <a:rPr lang="ru-RU" b="1" i="0" dirty="0">
                <a:effectLst/>
                <a:latin typeface="Segoe UI" panose="020B0502040204020203" pitchFamily="34" charset="0"/>
              </a:rPr>
              <a:t> &lt;операция&gt; /?</a:t>
            </a:r>
            <a:br>
              <a:rPr lang="ru-RU" dirty="0"/>
            </a:br>
            <a:r>
              <a:rPr lang="ru-RU" b="0" i="0" dirty="0">
                <a:effectLst/>
                <a:latin typeface="Segoe UI" panose="020B0502040204020203" pitchFamily="34" charset="0"/>
              </a:rPr>
              <a:t>Например: </a:t>
            </a:r>
            <a:r>
              <a:rPr lang="ru-RU" b="0" i="0" dirty="0" err="1">
                <a:effectLst/>
                <a:latin typeface="Segoe UI" panose="020B0502040204020203" pitchFamily="34" charset="0"/>
              </a:rPr>
              <a:t>reg</a:t>
            </a:r>
            <a:r>
              <a:rPr lang="ru-RU" b="0" i="0" dirty="0">
                <a:effectLst/>
                <a:latin typeface="Segoe UI" panose="020B0502040204020203" pitchFamily="34" charset="0"/>
              </a:rPr>
              <a:t> </a:t>
            </a:r>
            <a:r>
              <a:rPr lang="ru-RU" b="0" i="0" dirty="0" err="1">
                <a:effectLst/>
                <a:latin typeface="Segoe UI" panose="020B0502040204020203" pitchFamily="34" charset="0"/>
              </a:rPr>
              <a:t>add</a:t>
            </a:r>
            <a:r>
              <a:rPr lang="ru-RU" b="0" i="0" dirty="0">
                <a:effectLst/>
                <a:latin typeface="Segoe UI" panose="020B0502040204020203" pitchFamily="34" charset="0"/>
              </a:rPr>
              <a:t> /?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329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Сетка</Template>
  <TotalTime>32</TotalTime>
  <Words>367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Segoe UI</vt:lpstr>
      <vt:lpstr>YS Text</vt:lpstr>
      <vt:lpstr>Сетка</vt:lpstr>
      <vt:lpstr>regedit</vt:lpstr>
      <vt:lpstr>Презентация PowerPoint</vt:lpstr>
      <vt:lpstr>Выборка (query) </vt:lpstr>
      <vt:lpstr>Добавление (add) </vt:lpstr>
      <vt:lpstr>Удаление (delete) </vt:lpstr>
      <vt:lpstr>Редактирование </vt:lpstr>
      <vt:lpstr>Импорт </vt:lpstr>
      <vt:lpstr>Краткое описание всех операций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regedit</dc:title>
  <dc:creator>Конюхов Дима</dc:creator>
  <cp:lastModifiedBy>Конюхов Дима</cp:lastModifiedBy>
  <cp:revision>1</cp:revision>
  <dcterms:created xsi:type="dcterms:W3CDTF">2023-03-30T14:57:28Z</dcterms:created>
  <dcterms:modified xsi:type="dcterms:W3CDTF">2023-03-30T15:29:47Z</dcterms:modified>
</cp:coreProperties>
</file>