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71B7E-015F-48BC-8DD9-C09C6195DC0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50032-0A6D-4D32-BD84-6439BBB75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73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50032-0A6D-4D32-BD84-6439BBB753E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51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5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8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6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07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109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44" r:id="rId4"/>
    <p:sldLayoutId id="2147483745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windows-server/administration/windows-commands/ipconfig" TargetMode="External"/><Relationship Id="rId2" Type="http://schemas.openxmlformats.org/officeDocument/2006/relationships/hyperlink" Target="https://ab57.ru/cmdlist/ipconfi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Ipconfi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Верхняя часть настольного сотрудника с растеним, белая клавиатура, кофе в белой кружке, записную книжку и перо">
            <a:extLst>
              <a:ext uri="{FF2B5EF4-FFF2-40B4-BE49-F238E27FC236}">
                <a16:creationId xmlns:a16="http://schemas.microsoft.com/office/drawing/2014/main" id="{87B77AB2-8D0A-6417-6455-7F1CB503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99" b="15175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963CD-6084-B61B-247C-BD9884CE7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795" y="75315"/>
            <a:ext cx="6962052" cy="1884207"/>
          </a:xfrm>
        </p:spPr>
        <p:txBody>
          <a:bodyPr anchor="b">
            <a:noAutofit/>
          </a:bodyPr>
          <a:lstStyle/>
          <a:p>
            <a:pPr algn="ctr"/>
            <a:r>
              <a:rPr lang="ru-RU" sz="1800" dirty="0">
                <a:latin typeface="Times New Roman"/>
                <a:cs typeface="Times New Roman"/>
              </a:rPr>
              <a:t>Федеральное государственное образовательное </a:t>
            </a:r>
            <a:br>
              <a:rPr lang="ru-RU" sz="1800" dirty="0">
                <a:latin typeface="Times New Roman"/>
                <a:cs typeface="Times New Roman"/>
              </a:rPr>
            </a:br>
            <a:r>
              <a:rPr lang="ru-RU" sz="1800" dirty="0">
                <a:latin typeface="Times New Roman"/>
                <a:cs typeface="Times New Roman"/>
              </a:rPr>
              <a:t>бюджетное</a:t>
            </a:r>
            <a:br>
              <a:rPr lang="ru-RU" sz="1800" dirty="0">
                <a:latin typeface="Times New Roman"/>
                <a:cs typeface="Times New Roman"/>
              </a:rPr>
            </a:br>
            <a:r>
              <a:rPr lang="ru-RU" sz="1800" dirty="0">
                <a:latin typeface="Times New Roman"/>
                <a:cs typeface="Times New Roman"/>
              </a:rPr>
              <a:t> учреждение высшего образования</a:t>
            </a:r>
            <a:br>
              <a:rPr lang="ru-RU" sz="1800" dirty="0">
                <a:latin typeface="Times New Roman"/>
                <a:cs typeface="Times New Roman"/>
              </a:rPr>
            </a:br>
            <a:r>
              <a:rPr lang="ru-RU" sz="1800" b="1" dirty="0">
                <a:latin typeface="Times New Roman"/>
                <a:cs typeface="Times New Roman"/>
              </a:rPr>
              <a:t> «Финансовый университет при Правительстве Российской Федерации»</a:t>
            </a:r>
            <a:br>
              <a:rPr lang="ru-RU" sz="1800" dirty="0">
                <a:latin typeface="Times New Roman"/>
                <a:cs typeface="Times New Roman"/>
              </a:rPr>
            </a:br>
            <a:r>
              <a:rPr lang="ru-RU" sz="1800" b="1" dirty="0">
                <a:latin typeface="Times New Roman"/>
                <a:cs typeface="Times New Roman"/>
              </a:rPr>
              <a:t>(Финансовый университет)</a:t>
            </a:r>
            <a:br>
              <a:rPr lang="ru-RU" sz="1800" dirty="0">
                <a:latin typeface="Times New Roman"/>
                <a:cs typeface="Times New Roman"/>
              </a:rPr>
            </a:br>
            <a:r>
              <a:rPr lang="ru-RU" sz="1800" dirty="0">
                <a:latin typeface="Times New Roman"/>
                <a:cs typeface="Times New Roman"/>
              </a:rPr>
              <a:t>Колледж информатики и программирования</a:t>
            </a:r>
            <a:endParaRPr lang="ru-RU" sz="18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63CF6F-7C3A-7574-E92D-C0C5F4749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440" y="4163627"/>
            <a:ext cx="3578913" cy="261905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ru-RU" sz="1800" dirty="0">
                <a:latin typeface="Times New Roman"/>
                <a:cs typeface="Times New Roman"/>
              </a:rPr>
              <a:t>Выполнил: студент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dirty="0"/>
              <a:t>Группы: 3ПКС-320</a:t>
            </a:r>
          </a:p>
          <a:p>
            <a:pPr>
              <a:defRPr/>
            </a:pPr>
            <a:r>
              <a:rPr lang="ru-RU" sz="1800" dirty="0">
                <a:latin typeface="Times New Roman"/>
                <a:cs typeface="Times New Roman"/>
              </a:rPr>
              <a:t>очной формы обучения (направление специальности 09.02.03 Программирование в компьютерных системах)</a:t>
            </a:r>
            <a:endParaRPr lang="ru-RU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159C78-96B9-ECB3-BA6C-E599D1B89CF4}"/>
              </a:ext>
            </a:extLst>
          </p:cNvPr>
          <p:cNvSpPr txBox="1"/>
          <p:nvPr/>
        </p:nvSpPr>
        <p:spPr>
          <a:xfrm>
            <a:off x="3804444" y="2246929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CMD-</a:t>
            </a:r>
            <a:r>
              <a:rPr lang="ru-RU" sz="4000" dirty="0"/>
              <a:t>команда </a:t>
            </a:r>
            <a:r>
              <a:rPr lang="en-US" sz="4000" dirty="0"/>
              <a:t>IPCONFIG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6917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93051-A6A3-D2A2-EBDC-CB26EE90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ipconfig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7DD0A-2670-DFEE-395C-6C441D04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Отображает все текущие значения конфигурации сети TCP/IP и обновляет параметры протокола DHCP и системы доменных имен (DNS). При использовании без параметров </a:t>
            </a:r>
            <a:r>
              <a:rPr lang="ru-RU" dirty="0" err="1"/>
              <a:t>ipconfig</a:t>
            </a:r>
            <a:r>
              <a:rPr lang="ru-RU" dirty="0"/>
              <a:t> отображает IPv4- и IPv6-адреса, маску подсети и шлюз по умолчанию для всех адаптеров.</a:t>
            </a:r>
          </a:p>
          <a:p>
            <a:r>
              <a:rPr lang="ru-RU" dirty="0"/>
              <a:t>Утилита командной строки ipconfig.exe присутствует во всех версиях Windows и является одним из наиболее распространенных программных средств сетевой диагностики. Некоторые параметры командной строки не поддерживаются в версиях , предшествующих Windows Vista/Windows 7/8.</a:t>
            </a:r>
          </a:p>
        </p:txBody>
      </p:sp>
    </p:spTree>
    <p:extLst>
      <p:ext uri="{BB962C8B-B14F-4D97-AF65-F5344CB8AC3E}">
        <p14:creationId xmlns:p14="http://schemas.microsoft.com/office/powerpoint/2010/main" val="185667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E96B2-AC2D-7FEE-3917-87AF7EB7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1473E-9D4A-E865-A3B9-85AEB6C4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A49220-2206-EDC9-3C3D-3B4CC267A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8" y="2065984"/>
            <a:ext cx="10418538" cy="34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0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05B88-D156-7543-3BA4-A03C245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 </a:t>
            </a:r>
            <a:r>
              <a:rPr lang="en-US" dirty="0"/>
              <a:t>/all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5A827-000F-AB06-769D-32EFFA96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Параметр </a:t>
            </a:r>
            <a:r>
              <a:rPr lang="en-US" dirty="0"/>
              <a:t>/all </a:t>
            </a:r>
            <a:r>
              <a:rPr lang="ru-RU" dirty="0"/>
              <a:t>позволяется</a:t>
            </a:r>
          </a:p>
          <a:p>
            <a:pPr marL="0" indent="0">
              <a:buNone/>
            </a:pPr>
            <a:r>
              <a:rPr lang="ru-RU" dirty="0"/>
              <a:t>вывести полную конфигурацию </a:t>
            </a:r>
          </a:p>
          <a:p>
            <a:pPr marL="0" indent="0">
              <a:buNone/>
            </a:pPr>
            <a:r>
              <a:rPr lang="en-US" dirty="0"/>
              <a:t>TCP/IP </a:t>
            </a:r>
            <a:r>
              <a:rPr lang="ru-RU" dirty="0"/>
              <a:t>для всех адаптеров.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842216-3564-0266-9A70-06B4A5A6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579" y="1153524"/>
            <a:ext cx="638264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1A31D-8E0A-8530-4CD2-CB234C22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 </a:t>
            </a:r>
            <a:r>
              <a:rPr lang="en-US" dirty="0"/>
              <a:t>/</a:t>
            </a:r>
            <a:r>
              <a:rPr lang="en-US" dirty="0" err="1"/>
              <a:t>displaydns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5580F-C42B-F84F-2E9E-C342A144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Параметр </a:t>
            </a:r>
            <a:r>
              <a:rPr lang="en-US" dirty="0"/>
              <a:t>/</a:t>
            </a:r>
            <a:r>
              <a:rPr lang="en-US" dirty="0" err="1"/>
              <a:t>displaydns</a:t>
            </a:r>
            <a:r>
              <a:rPr lang="en-US" dirty="0"/>
              <a:t> </a:t>
            </a:r>
            <a:r>
              <a:rPr lang="ru-RU" dirty="0"/>
              <a:t>отображает</a:t>
            </a:r>
            <a:br>
              <a:rPr lang="en-US" dirty="0"/>
            </a:br>
            <a:r>
              <a:rPr lang="ru-RU" dirty="0"/>
              <a:t>содержимое </a:t>
            </a:r>
            <a:r>
              <a:rPr lang="ru-RU" dirty="0" err="1"/>
              <a:t>кеша</a:t>
            </a:r>
            <a:r>
              <a:rPr lang="ru-RU" dirty="0"/>
              <a:t> </a:t>
            </a:r>
            <a:r>
              <a:rPr lang="ru-RU" dirty="0" err="1"/>
              <a:t>сопостовления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имен </a:t>
            </a:r>
            <a:r>
              <a:rPr lang="en-US" dirty="0"/>
              <a:t>DNS</a:t>
            </a:r>
            <a:r>
              <a:rPr lang="ru-RU" dirty="0"/>
              <a:t> клиента, включающего </a:t>
            </a:r>
            <a:br>
              <a:rPr lang="en-US" dirty="0"/>
            </a:br>
            <a:r>
              <a:rPr lang="ru-RU" dirty="0"/>
              <a:t>записи, предварительно загруженные </a:t>
            </a:r>
            <a:br>
              <a:rPr lang="en-US" dirty="0"/>
            </a:br>
            <a:r>
              <a:rPr lang="ru-RU" dirty="0"/>
              <a:t>из локального файла </a:t>
            </a:r>
            <a:r>
              <a:rPr lang="en-US" dirty="0"/>
              <a:t>hosts, </a:t>
            </a:r>
            <a:r>
              <a:rPr lang="ru-RU" dirty="0"/>
              <a:t>а также </a:t>
            </a:r>
            <a:br>
              <a:rPr lang="en-US" dirty="0"/>
            </a:br>
            <a:r>
              <a:rPr lang="ru-RU" dirty="0"/>
              <a:t>последние полученные записи ресурсов </a:t>
            </a:r>
            <a:br>
              <a:rPr lang="en-US" dirty="0"/>
            </a:br>
            <a:r>
              <a:rPr lang="ru-RU" dirty="0"/>
              <a:t>для запросов на сопоставление имен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6824B0-2832-D07D-D139-8E18869A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732" y="0"/>
            <a:ext cx="4507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7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E7467-135C-84DF-92EC-DAE1DBEA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254CF-48AB-452D-39F1-3636E87DA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E6EB30-4D89-07D5-0C03-2587C475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1475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5C9B25-4D43-A5D1-FFD3-0C286799C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0"/>
            <a:ext cx="4039355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4F6D3F-FBEB-213B-FE6F-13AFF7DD8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105" y="0"/>
            <a:ext cx="4437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5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3BA60-0F17-C6AE-EB71-938F96BA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 </a:t>
            </a:r>
            <a:r>
              <a:rPr lang="en-US" dirty="0"/>
              <a:t>/flushdns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72FE85-63C5-C0AC-11FC-699FFADE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Параметр </a:t>
            </a:r>
            <a:r>
              <a:rPr lang="en-US" dirty="0"/>
              <a:t>/flushdns </a:t>
            </a:r>
            <a:r>
              <a:rPr lang="ru-RU" dirty="0"/>
              <a:t>сбрасывает</a:t>
            </a:r>
            <a:br>
              <a:rPr lang="en-US" dirty="0"/>
            </a:br>
            <a:r>
              <a:rPr lang="ru-RU" dirty="0"/>
              <a:t>содержимое кэша </a:t>
            </a:r>
            <a:r>
              <a:rPr lang="ru-RU" dirty="0" err="1"/>
              <a:t>сопоставителя</a:t>
            </a:r>
            <a:br>
              <a:rPr lang="en-US" dirty="0"/>
            </a:br>
            <a:r>
              <a:rPr lang="ru-RU" dirty="0"/>
              <a:t>DNS-клиента.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9FB2EB-632B-ABA4-C3ED-D0937D328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53" y="876302"/>
            <a:ext cx="5458587" cy="19910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B69520-B52D-67B1-FE43-3D2D8986E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653" y="2867305"/>
            <a:ext cx="536332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8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382FE-A6FF-315B-2A99-BCF8BB88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369ED4-5DD7-2426-F1FE-C0037CFB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Изменение сетевых настроек с помощью команды IPCONFIG, в основном, применимо к тем сетевым адаптерам, которые настроены на автоматическое конфигурирование с использованием службы динамической настройки основных параметров на сетевом уровне DHCP (Dynamic Host Configuration Protocol) или службы автоматической настройки приватных IP - адресов APIPA (</a:t>
            </a:r>
            <a:r>
              <a:rPr lang="ru-RU" dirty="0" err="1"/>
              <a:t>Automatic</a:t>
            </a:r>
            <a:r>
              <a:rPr lang="ru-RU" dirty="0"/>
              <a:t> Private IP </a:t>
            </a:r>
            <a:r>
              <a:rPr lang="ru-RU" dirty="0" err="1"/>
              <a:t>Addressing</a:t>
            </a:r>
            <a:r>
              <a:rPr lang="ru-RU" dirty="0"/>
              <a:t>).</a:t>
            </a:r>
          </a:p>
          <a:p>
            <a:r>
              <a:rPr lang="ru-RU" dirty="0"/>
              <a:t>Если проще, то IPCONFIG - это команда Расширенный анализ, входящая в состав Системного инструментария (SST), которая позволяет просматривать или изменять параметры конфигурации IP, не доступные через стандартные меню настройки TCP/IP.</a:t>
            </a:r>
          </a:p>
        </p:txBody>
      </p:sp>
    </p:spTree>
    <p:extLst>
      <p:ext uri="{BB962C8B-B14F-4D97-AF65-F5344CB8AC3E}">
        <p14:creationId xmlns:p14="http://schemas.microsoft.com/office/powerpoint/2010/main" val="427062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1934D-5B68-38DB-06A5-09ABDFF6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DB480-899D-AA39-15B6-FA2CED6F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0" i="0" u="sng" strike="noStrike" cap="none" spc="0" dirty="0">
                <a:latin typeface="Times New Roman"/>
                <a:ea typeface="Times New Roman"/>
                <a:cs typeface="Times New Roman"/>
                <a:hlinkClick r:id="rId2" tooltip="https://ab57.ru/cmdlist/ipconfig.html"/>
              </a:rPr>
              <a:t>https://ab57.ru/cmdlist/ipconfig.html</a:t>
            </a:r>
            <a:endParaRPr lang="ru-RU" sz="2000" b="0" i="0" u="none" strike="noStrike" cap="none" spc="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US" dirty="0">
                <a:hlinkClick r:id="rId3"/>
              </a:rPr>
              <a:t>https://learn.microsoft.com/ru-ru/windows-server/administration/windows-commands/ipconfig</a:t>
            </a:r>
            <a:endParaRPr lang="ru-RU" dirty="0"/>
          </a:p>
          <a:p>
            <a:r>
              <a:rPr lang="en-US" dirty="0">
                <a:hlinkClick r:id="rId4"/>
              </a:rPr>
              <a:t>https://ru.wikipedia.org/wiki/Ipconfig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92796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344</Words>
  <Application>Microsoft Office PowerPoint</Application>
  <PresentationFormat>Широкоэкранный</PresentationFormat>
  <Paragraphs>25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 Pro Light</vt:lpstr>
      <vt:lpstr>Times New Roman</vt:lpstr>
      <vt:lpstr>VaultVTI</vt:lpstr>
      <vt:lpstr>Федеральное государственное образовательное  бюджетное  учреждение высшего образования  «Финансовый университет при Правительстве Российской Федерации» (Финансовый университет) Колледж информатики и программирования</vt:lpstr>
      <vt:lpstr>Команда ipconfig</vt:lpstr>
      <vt:lpstr>Использование команды</vt:lpstr>
      <vt:lpstr>Параметр /all</vt:lpstr>
      <vt:lpstr>Параметр /displaydns</vt:lpstr>
      <vt:lpstr>Презентация PowerPoint</vt:lpstr>
      <vt:lpstr>Параметр /flushdns</vt:lpstr>
      <vt:lpstr>Вывод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образовательное  бюджетное  учреждение высшего образования  «Финансовый университет при Правительстве Российской Федерации» (Финансовый университет) Колледж информатики и программирования</dc:title>
  <dc:creator>Аленичев Сергей Александрович</dc:creator>
  <cp:lastModifiedBy>Аленичев Сергей Александрович</cp:lastModifiedBy>
  <cp:revision>1</cp:revision>
  <dcterms:created xsi:type="dcterms:W3CDTF">2023-03-29T07:06:45Z</dcterms:created>
  <dcterms:modified xsi:type="dcterms:W3CDTF">2023-03-29T07:42:52Z</dcterms:modified>
</cp:coreProperties>
</file>