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21-F588-4528-8159-AFD73F43C99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BA29-96E9-405F-A508-5D2F41272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51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21-F588-4528-8159-AFD73F43C99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BA29-96E9-405F-A508-5D2F41272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01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21-F588-4528-8159-AFD73F43C99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BA29-96E9-405F-A508-5D2F41272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240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21-F588-4528-8159-AFD73F43C99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BA29-96E9-405F-A508-5D2F412726A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8252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21-F588-4528-8159-AFD73F43C99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BA29-96E9-405F-A508-5D2F41272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918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21-F588-4528-8159-AFD73F43C99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BA29-96E9-405F-A508-5D2F41272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979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21-F588-4528-8159-AFD73F43C99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BA29-96E9-405F-A508-5D2F41272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916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21-F588-4528-8159-AFD73F43C99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BA29-96E9-405F-A508-5D2F41272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178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21-F588-4528-8159-AFD73F43C99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BA29-96E9-405F-A508-5D2F41272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72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21-F588-4528-8159-AFD73F43C99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BA29-96E9-405F-A508-5D2F41272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8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21-F588-4528-8159-AFD73F43C99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BA29-96E9-405F-A508-5D2F41272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00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21-F588-4528-8159-AFD73F43C99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BA29-96E9-405F-A508-5D2F41272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36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21-F588-4528-8159-AFD73F43C99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BA29-96E9-405F-A508-5D2F41272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28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21-F588-4528-8159-AFD73F43C99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BA29-96E9-405F-A508-5D2F41272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56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21-F588-4528-8159-AFD73F43C99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BA29-96E9-405F-A508-5D2F41272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30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21-F588-4528-8159-AFD73F43C99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BA29-96E9-405F-A508-5D2F41272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01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21-F588-4528-8159-AFD73F43C99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BA29-96E9-405F-A508-5D2F41272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99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AD221-F588-4528-8159-AFD73F43C99D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CBA29-96E9-405F-A508-5D2F41272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99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83632" y="548680"/>
            <a:ext cx="7427168" cy="867370"/>
          </a:xfrm>
        </p:spPr>
        <p:txBody>
          <a:bodyPr>
            <a:normAutofit fontScale="90000"/>
          </a:bodyPr>
          <a:lstStyle/>
          <a:p>
            <a:pPr lvl="0" algn="ctr">
              <a:spcBef>
                <a:spcPct val="20000"/>
              </a:spcBef>
            </a:pPr>
            <a:r>
              <a:rPr lang="ru-RU" sz="2000" dirty="0">
                <a:solidFill>
                  <a:prstClr val="whit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Финансовый университет при правительстве Российской Федерации</a:t>
            </a:r>
            <a:br>
              <a:rPr lang="ru-RU" sz="2000" dirty="0">
                <a:solidFill>
                  <a:prstClr val="whit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br>
              <a:rPr lang="ru-RU" sz="2000" dirty="0">
                <a:solidFill>
                  <a:prstClr val="whit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prstClr val="whit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КОЛЛЕДЖ  ИНФОРМАТИКИ  И  ПРОГРАММИРОВАНИЯ</a:t>
            </a:r>
            <a:r>
              <a:rPr lang="ru-RU" sz="2000" dirty="0">
                <a:solidFill>
                  <a:prstClr val="white"/>
                </a:solidFill>
                <a:latin typeface="Arial"/>
                <a:ea typeface="+mn-ea"/>
                <a:cs typeface="+mn-cs"/>
              </a:rPr>
              <a:t> </a:t>
            </a:r>
            <a:br>
              <a:rPr lang="ru-RU" sz="1800" dirty="0">
                <a:solidFill>
                  <a:prstClr val="white"/>
                </a:solidFill>
                <a:latin typeface="Arial"/>
                <a:ea typeface="+mn-ea"/>
                <a:cs typeface="+mn-cs"/>
              </a:rPr>
            </a:b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2783632" y="2128971"/>
            <a:ext cx="6791325" cy="1300029"/>
          </a:xfrm>
        </p:spPr>
        <p:txBody>
          <a:bodyPr>
            <a:noAutofit/>
          </a:bodyPr>
          <a:lstStyle/>
          <a:p>
            <a:pPr algn="ctr"/>
            <a:r>
              <a:rPr lang="ru-RU" sz="3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Консольная команда </a:t>
            </a:r>
            <a:br>
              <a:rPr lang="en-US" sz="3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getmac</a:t>
            </a:r>
            <a:r>
              <a:rPr lang="ru-RU" sz="3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6994464" y="4283877"/>
            <a:ext cx="4959412" cy="1807227"/>
          </a:xfrm>
        </p:spPr>
        <p:txBody>
          <a:bodyPr>
            <a:normAutofit fontScale="40000" lnSpcReduction="20000"/>
          </a:bodyPr>
          <a:lstStyle/>
          <a:p>
            <a:pPr algn="r"/>
            <a:r>
              <a:rPr lang="ru-RU" sz="4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Выполнили: студенты группы 3ПКС </a:t>
            </a:r>
            <a:r>
              <a:rPr lang="en-US" sz="4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- 220</a:t>
            </a:r>
            <a:endParaRPr lang="ru-RU" sz="4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4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Виталев</a:t>
            </a:r>
            <a:r>
              <a:rPr lang="ru-RU" sz="4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Дмитрий</a:t>
            </a:r>
          </a:p>
          <a:p>
            <a:pPr algn="r"/>
            <a:r>
              <a:rPr lang="ru-RU" sz="4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Смирнов Алексей</a:t>
            </a:r>
          </a:p>
          <a:p>
            <a:pPr algn="r"/>
            <a:r>
              <a:rPr lang="ru-RU" sz="4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Демьянов Артем</a:t>
            </a:r>
          </a:p>
          <a:p>
            <a:pPr algn="r"/>
            <a:r>
              <a:rPr lang="ru-RU" sz="4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</a:t>
            </a:r>
            <a:r>
              <a:rPr lang="ru-RU" sz="4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Сибирев</a:t>
            </a:r>
            <a:r>
              <a:rPr lang="ru-RU" sz="4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И. В.</a:t>
            </a:r>
            <a:r>
              <a:rPr lang="ru-RU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62478" y="6309320"/>
            <a:ext cx="1631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</a:t>
            </a:r>
            <a:r>
              <a:rPr lang="en-US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2023г.</a:t>
            </a:r>
          </a:p>
        </p:txBody>
      </p:sp>
    </p:spTree>
    <p:extLst>
      <p:ext uri="{BB962C8B-B14F-4D97-AF65-F5344CB8AC3E}">
        <p14:creationId xmlns:p14="http://schemas.microsoft.com/office/powerpoint/2010/main" val="258298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10F2A3-17E2-43F4-9483-468E43A60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336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 descr="Изображение выглядит как текст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B9C8781E-454A-D9CB-BC2E-78D2A4867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133" y="643466"/>
            <a:ext cx="5789083" cy="3256359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C1DC2B1-8680-90FD-8335-333B69AA9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8" y="4962525"/>
            <a:ext cx="10353763" cy="105727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 err="1"/>
              <a:t>Getmac</a:t>
            </a:r>
            <a:r>
              <a:rPr lang="ru-RU" sz="2400" dirty="0"/>
              <a:t> – это команда, позволяющая администратору отобразить MAC-адреса сетевых адаптеров компьютера.</a:t>
            </a:r>
          </a:p>
          <a:p>
            <a:pPr marL="0" indent="0">
              <a:buNone/>
            </a:pP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521853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70F79-D157-5DE3-DD47-71DAD9C14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46616"/>
            <a:ext cx="10353761" cy="1038225"/>
          </a:xfrm>
        </p:spPr>
        <p:txBody>
          <a:bodyPr/>
          <a:lstStyle/>
          <a:p>
            <a:r>
              <a:rPr lang="ru-RU" dirty="0"/>
              <a:t>Параметры команды </a:t>
            </a:r>
            <a:r>
              <a:rPr lang="en-US" dirty="0" err="1"/>
              <a:t>GEtmac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149E49-F661-BC08-68B7-D67DF43F27B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18606" y="1840671"/>
            <a:ext cx="10648950" cy="939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400" dirty="0"/>
              <a:t>GETMAC [/S &lt;система&gt; [/U &lt;пользователь&gt; [/P &lt;пароль&gt;]]] </a:t>
            </a:r>
            <a:br>
              <a:rPr lang="ru-RU" sz="2400" dirty="0"/>
            </a:br>
            <a:r>
              <a:rPr lang="ru-RU" sz="2400" dirty="0"/>
              <a:t>[/FO &lt;формат&gt;] [/NH] [/V]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D8F5FE-A4B0-6E2E-C3CB-F60C3D2D873C}"/>
              </a:ext>
            </a:extLst>
          </p:cNvPr>
          <p:cNvSpPr txBox="1"/>
          <p:nvPr/>
        </p:nvSpPr>
        <p:spPr>
          <a:xfrm>
            <a:off x="618606" y="3291754"/>
            <a:ext cx="107352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Первый параметр команды «</a:t>
            </a:r>
            <a:r>
              <a:rPr lang="en-US" sz="2400" dirty="0" err="1"/>
              <a:t>getmac</a:t>
            </a:r>
            <a:r>
              <a:rPr lang="ru-RU" sz="2400" dirty="0"/>
              <a:t>» позволяет подключить удаленный компьютер - </a:t>
            </a:r>
            <a:r>
              <a:rPr lang="en-US" sz="2400" dirty="0"/>
              <a:t> /S &lt;</a:t>
            </a:r>
            <a:r>
              <a:rPr lang="ru-RU" sz="2400" dirty="0"/>
              <a:t>система&gt;</a:t>
            </a:r>
            <a:br>
              <a:rPr lang="ru-RU" sz="2400" dirty="0"/>
            </a:br>
            <a:r>
              <a:rPr lang="en-US" sz="2400" dirty="0"/>
              <a:t>/U </a:t>
            </a:r>
            <a:r>
              <a:rPr lang="ru-RU" sz="2400" dirty="0"/>
              <a:t>устанавливает пользовательский контекст, в котором будет выполняться команда: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dirty="0"/>
              <a:t>/U  [&lt;</a:t>
            </a:r>
            <a:r>
              <a:rPr lang="ru-RU" sz="2400" dirty="0"/>
              <a:t>домен&gt;\]&lt;пользователь&gt;</a:t>
            </a:r>
            <a:br>
              <a:rPr lang="ru-RU" sz="2400" dirty="0"/>
            </a:br>
            <a:r>
              <a:rPr lang="en-US" sz="2400" dirty="0"/>
              <a:t>/P </a:t>
            </a:r>
            <a:r>
              <a:rPr lang="ru-RU" sz="2400" dirty="0"/>
              <a:t>указывает пароль для заданного пользовательского контекста. Если параметр не указан, то будет запрошен пароль</a:t>
            </a:r>
            <a:br>
              <a:rPr lang="ru-RU" sz="2400" dirty="0"/>
            </a:b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4341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70F79-D157-5DE3-DD47-71DAD9C14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46616"/>
            <a:ext cx="10353761" cy="1038225"/>
          </a:xfrm>
        </p:spPr>
        <p:txBody>
          <a:bodyPr/>
          <a:lstStyle/>
          <a:p>
            <a:r>
              <a:rPr lang="ru-RU" dirty="0"/>
              <a:t>Параметры команды </a:t>
            </a:r>
            <a:r>
              <a:rPr lang="en-US" dirty="0" err="1"/>
              <a:t>GEtmac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D8F5FE-A4B0-6E2E-C3CB-F60C3D2D873C}"/>
              </a:ext>
            </a:extLst>
          </p:cNvPr>
          <p:cNvSpPr txBox="1"/>
          <p:nvPr/>
        </p:nvSpPr>
        <p:spPr>
          <a:xfrm>
            <a:off x="532276" y="2465338"/>
            <a:ext cx="10735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Четвертый параметр задает формат</a:t>
            </a:r>
            <a:r>
              <a:rPr lang="en-US" sz="2400" dirty="0"/>
              <a:t> (</a:t>
            </a:r>
            <a:r>
              <a:rPr lang="ru-RU" sz="2400" dirty="0"/>
              <a:t>TABLE</a:t>
            </a:r>
            <a:r>
              <a:rPr lang="en-US" sz="2400" dirty="0"/>
              <a:t>/</a:t>
            </a:r>
            <a:r>
              <a:rPr lang="ru-RU" sz="2400" dirty="0"/>
              <a:t>LIST</a:t>
            </a:r>
            <a:r>
              <a:rPr lang="en-US" sz="2400" dirty="0"/>
              <a:t>/</a:t>
            </a:r>
            <a:r>
              <a:rPr lang="ru-RU" sz="2400" dirty="0"/>
              <a:t>CSV</a:t>
            </a:r>
            <a:r>
              <a:rPr lang="en-US" sz="2400" dirty="0"/>
              <a:t>)</a:t>
            </a:r>
            <a:r>
              <a:rPr lang="ru-RU" sz="2400" dirty="0"/>
              <a:t>, в котором следует отображать результаты запроса</a:t>
            </a:r>
            <a:r>
              <a:rPr lang="en-US" sz="2400" dirty="0"/>
              <a:t>: /FO &lt;</a:t>
            </a:r>
            <a:r>
              <a:rPr lang="ru-RU" sz="2400" dirty="0"/>
              <a:t>формат&gt;</a:t>
            </a:r>
            <a:br>
              <a:rPr lang="ru-RU" sz="2400" dirty="0"/>
            </a:br>
            <a:r>
              <a:rPr lang="ru-RU" sz="2400" dirty="0"/>
              <a:t>При указании параметра </a:t>
            </a:r>
            <a:r>
              <a:rPr lang="en-US" sz="2400" dirty="0"/>
              <a:t>/NH</a:t>
            </a:r>
            <a:r>
              <a:rPr lang="ru-RU" sz="2400" dirty="0"/>
              <a:t> строка заголовков столбцов не должна отображаться в результирующем файле форматов TABLE и CSV</a:t>
            </a:r>
          </a:p>
          <a:p>
            <a:r>
              <a:rPr lang="ru-RU" sz="2400" dirty="0"/>
              <a:t>При использовании параметра </a:t>
            </a:r>
            <a:r>
              <a:rPr lang="en-US" sz="2400" dirty="0"/>
              <a:t>/V</a:t>
            </a:r>
            <a:r>
              <a:rPr lang="ru-RU" sz="2400" dirty="0"/>
              <a:t> отображается подробная информация</a:t>
            </a:r>
          </a:p>
          <a:p>
            <a:r>
              <a:rPr lang="ru-RU" sz="2400" dirty="0"/>
              <a:t>Параметр /? отображает справку в командной строке</a:t>
            </a:r>
          </a:p>
        </p:txBody>
      </p:sp>
    </p:spTree>
    <p:extLst>
      <p:ext uri="{BB962C8B-B14F-4D97-AF65-F5344CB8AC3E}">
        <p14:creationId xmlns:p14="http://schemas.microsoft.com/office/powerpoint/2010/main" val="4190924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9D298-43C4-F763-C2EC-F004E148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9A8B85-1C48-2B9A-AE8B-42441E952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71700"/>
            <a:ext cx="9135080" cy="36195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Использование «GETMAC /FO </a:t>
            </a:r>
            <a:r>
              <a:rPr lang="ru-RU" dirty="0" err="1"/>
              <a:t>csv</a:t>
            </a:r>
            <a:r>
              <a:rPr lang="ru-RU" dirty="0"/>
              <a:t>» выдает информацию об аппаратных адресах всех сетевых адаптеров на данном компьютере в формате CSV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74CE9A-EB77-9274-0CDA-66361A7A9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68" y="3152775"/>
            <a:ext cx="9038707" cy="246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7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9D298-43C4-F763-C2EC-F004E148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76250"/>
            <a:ext cx="10353761" cy="866775"/>
          </a:xfrm>
        </p:spPr>
        <p:txBody>
          <a:bodyPr>
            <a:normAutofit/>
          </a:bodyPr>
          <a:lstStyle/>
          <a:p>
            <a:r>
              <a:rPr lang="ru-RU" dirty="0"/>
              <a:t>Пример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9A8B85-1C48-2B9A-AE8B-42441E952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741065"/>
            <a:ext cx="5372705" cy="2352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Использование «</a:t>
            </a:r>
            <a:r>
              <a:rPr lang="en-US" dirty="0"/>
              <a:t>GETMAC /FO LIST /V &gt; C:\Users\&lt;YourUser&gt;\Desktop\mymac.txt</a:t>
            </a:r>
            <a:r>
              <a:rPr lang="ru-RU" dirty="0"/>
              <a:t>» выдает подробную информацию о MAC-адресах сетевых адаптеров данного компьютера в виде списка с записью результатов в текстовый файл mymac.txt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C6CD0C-9349-AB2A-AB31-C12C9CE3D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766" y="1640645"/>
            <a:ext cx="3999134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9D298-43C4-F763-C2EC-F004E148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9A8B85-1C48-2B9A-AE8B-42441E952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71700"/>
            <a:ext cx="9135080" cy="36195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Использование «</a:t>
            </a:r>
            <a:r>
              <a:rPr lang="en-US" dirty="0"/>
              <a:t>GETMAC /V</a:t>
            </a:r>
            <a:r>
              <a:rPr lang="ru-RU" dirty="0"/>
              <a:t>» выдает подробную информацию об аппаратных адресах всех сетевых адаптеров на данном компьютере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FC9CB3-BDFC-AAD3-979C-0AB20BEF5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3429000"/>
            <a:ext cx="9497750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1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Дамаск</Template>
  <TotalTime>0</TotalTime>
  <Words>291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Rockwell</vt:lpstr>
      <vt:lpstr>Times New Roman</vt:lpstr>
      <vt:lpstr>Damask</vt:lpstr>
      <vt:lpstr>Финансовый университет при правительстве Российской Федерации  КОЛЛЕДЖ  ИНФОРМАТИКИ  И  ПРОГРАММИРОВАНИЯ  </vt:lpstr>
      <vt:lpstr>Презентация PowerPoint</vt:lpstr>
      <vt:lpstr>Параметры команды GEtmac</vt:lpstr>
      <vt:lpstr>Параметры команды GEtmac</vt:lpstr>
      <vt:lpstr>Пример использования</vt:lpstr>
      <vt:lpstr>Пример использования</vt:lpstr>
      <vt:lpstr>Пример использования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Финансовый университет при правительстве Российской Федерации  КОЛЛЕДЖ  ИНФОРМАТИКИ  И  ПРОГРАММИРОВАНИЯ</dc:title>
  <dc:creator>Смирнов Алексей Игоревич</dc:creator>
  <cp:lastModifiedBy>Смирнов Алексей Игоревич</cp:lastModifiedBy>
  <cp:revision>4</cp:revision>
  <dcterms:created xsi:type="dcterms:W3CDTF">2023-01-20T16:59:57Z</dcterms:created>
  <dcterms:modified xsi:type="dcterms:W3CDTF">2023-02-27T08:59:11Z</dcterms:modified>
</cp:coreProperties>
</file>