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04" y="6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1.6.&#1043;&#1080;&#1090;.docx" TargetMode="External"/><Relationship Id="rId3" Type="http://schemas.openxmlformats.org/officeDocument/2006/relationships/hyperlink" Target="1.1.&#1043;&#1080;&#1090;.docx" TargetMode="External"/><Relationship Id="rId7" Type="http://schemas.openxmlformats.org/officeDocument/2006/relationships/hyperlink" Target="1.5.&#1043;&#1080;&#1090;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1.4.&#1043;&#1080;&#1090;.docx" TargetMode="External"/><Relationship Id="rId11" Type="http://schemas.openxmlformats.org/officeDocument/2006/relationships/hyperlink" Target="1.9.&#1043;&#1080;&#1090;.docx" TargetMode="External"/><Relationship Id="rId5" Type="http://schemas.openxmlformats.org/officeDocument/2006/relationships/hyperlink" Target="1.3.&#1043;&#1080;&#1090;.docx" TargetMode="External"/><Relationship Id="rId10" Type="http://schemas.openxmlformats.org/officeDocument/2006/relationships/hyperlink" Target="1.8.&#1043;&#1080;&#1090;.docx" TargetMode="External"/><Relationship Id="rId4" Type="http://schemas.openxmlformats.org/officeDocument/2006/relationships/hyperlink" Target="1.2.&#1043;&#1080;&#1090;.docx" TargetMode="External"/><Relationship Id="rId9" Type="http://schemas.openxmlformats.org/officeDocument/2006/relationships/hyperlink" Target="1.7.&#1043;&#1080;&#1090;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_Рахимов Асад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Абдурасулович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__ДКИП-205прог____________________________________________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 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2c2613dc383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125" y="3010822"/>
            <a:ext cx="59436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c2613dc383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2966247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2c2613dc383_0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762" y="2682197"/>
            <a:ext cx="59436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c2613dc383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922" y="2964280"/>
            <a:ext cx="59436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2c2613dc383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850" y="2638522"/>
            <a:ext cx="58674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595543" y="1805535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19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ru-RU" sz="1900" b="1" u="sng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Git</a:t>
            </a: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создание репозиториев, ветвление, слияние, работа с коммитами.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endParaRPr lang="ru-RU" sz="19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ru-RU" sz="1900" b="1" u="sng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GitHub</a:t>
            </a: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клонирование, </a:t>
            </a:r>
            <a:r>
              <a:rPr lang="ru-RU" sz="1900" b="1" u="sng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push</a:t>
            </a: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</a:t>
            </a:r>
            <a:r>
              <a:rPr lang="ru-RU" sz="1900" b="1" u="sng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pull</a:t>
            </a: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управление удалёнными ветками, PR.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endParaRPr lang="ru-RU" sz="19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Документирование: вёрстка README.md, ведение истории изменений.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endParaRPr lang="ru-RU" sz="19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Форматы данных: работа с JSON, CSV, YAML, </a:t>
            </a:r>
            <a:r>
              <a:rPr lang="ru-RU" sz="1900" b="1" u="sng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Markdown</a:t>
            </a: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endParaRPr lang="ru-RU" sz="19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CI/CD: основы </a:t>
            </a:r>
            <a:r>
              <a:rPr lang="ru-RU" sz="1900" b="1" u="sng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GitHub</a:t>
            </a: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900" b="1" u="sng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Actions</a:t>
            </a:r>
            <a:r>
              <a:rPr lang="ru-RU" sz="1900" b="1" u="sng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автоматизация тестов и деплоя.</a:t>
            </a:r>
            <a:endParaRPr lang="en-US" sz="1900" b="1" u="sng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1.9. Гит.docx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Рахимов Асад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Абдурасулович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с № </a:t>
            </a:r>
            <a:r>
              <a:rPr lang="ru-RU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1.1.-1.9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По интеграции программных модулей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8" y="2838997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0850" y="5152874"/>
            <a:ext cx="3547349" cy="11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984849"/>
            <a:ext cx="3547350" cy="10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150" y="4109312"/>
            <a:ext cx="4914955" cy="9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c2613dc383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75" y="2832450"/>
            <a:ext cx="4477150" cy="2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2613dc383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9425" y="4580675"/>
            <a:ext cx="4737899" cy="26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c2613dc383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6700" y="2887500"/>
            <a:ext cx="5176454" cy="19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2c2613dc383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8800" y="2847172"/>
            <a:ext cx="59436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>
            <a:alphaModFix/>
          </a:blip>
          <a:srcRect l="2314" b="7842"/>
          <a:stretch/>
        </p:blipFill>
        <p:spPr>
          <a:xfrm>
            <a:off x="1657450" y="453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0750" y="3237463"/>
            <a:ext cx="4749876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25947</TotalTime>
  <Words>1409</Words>
  <Application>Microsoft Office PowerPoint</Application>
  <PresentationFormat>Произвольный</PresentationFormat>
  <Paragraphs>128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 Black</vt:lpstr>
      <vt:lpstr>Arial</vt:lpstr>
      <vt:lpstr>Times New Roman</vt:lpstr>
      <vt:lpstr>Calibri</vt:lpstr>
      <vt:lpstr>Times New Roman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Корра PV</cp:lastModifiedBy>
  <cp:revision>18</cp:revision>
  <dcterms:created xsi:type="dcterms:W3CDTF">2020-03-27T22:15:06Z</dcterms:created>
  <dcterms:modified xsi:type="dcterms:W3CDTF">2025-06-04T17:01:40Z</dcterms:modified>
</cp:coreProperties>
</file>