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5" r:id="rId9"/>
    <p:sldId id="276" r:id="rId10"/>
    <p:sldId id="277" r:id="rId11"/>
    <p:sldId id="273" r:id="rId12"/>
    <p:sldId id="274" r:id="rId13"/>
  </p:sldIdLst>
  <p:sldSz cx="10693400" cy="7561263"/>
  <p:notesSz cx="6669088" cy="9928225"/>
  <p:embeddedFontLst>
    <p:embeddedFont>
      <p:font typeface="Arial Black" panose="020B0A04020102020204" pitchFamily="34" charset="0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AAC301-36F5-4C61-BD27-20CAD2D0B946}" v="118" dt="2025-06-20T21:41:05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68" y="28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82300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5157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7152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0839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3414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669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2520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6604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967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3134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ms.synergy.ru/user/profile/241902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8Eg1l7fbo69A16jdPxdiu45URCtlFcbe6LtQcIhTeRc/edit?tab=t.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период с «08» июня 2025 г. по «21» июня 2025 г.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r>
              <a:rPr lang="ru-RU" sz="2100" dirty="0"/>
              <a:t/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Кирьяков Александр Игоревич</a:t>
            </a:r>
            <a:endParaRPr lang="ru-RU" sz="2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ДКИП-204 прог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</a:t>
            </a:r>
            <a:r>
              <a:rPr lang="ru-RU" sz="2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Сибирев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Иван Валерьевич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СИНЕРГИЯ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Кафедра Цифровой экономики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872578" y="3625950"/>
            <a:ext cx="29482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>
                <a:solidFill>
                  <a:srgbClr val="19568C"/>
                </a:solidFill>
                <a:latin typeface="SegoeUI"/>
                <a:hlinkClick r:id="rId3"/>
              </a:rPr>
              <a:t>Кирьяков Александр Игоревич</a:t>
            </a:r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производственной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производственной практики мной были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Знания использования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Open Server Panel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spcBef>
                <a:spcPts val="0"/>
              </a:spcBef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Новые навыки в редактировании в 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Microsoft Visual Studio</a:t>
            </a:r>
          </a:p>
          <a:p>
            <a:pPr marL="457200" lvl="0" indent="-38100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Навыки взаимодействия с инструментами разработки интерфейса</a:t>
            </a:r>
            <a:endParaRPr dirty="0">
              <a:latin typeface="Times New Roman"/>
              <a:ea typeface="Times New Roman"/>
              <a:cs typeface="Times New Roman"/>
            </a:endParaRPr>
          </a:p>
          <a:p>
            <a:pPr algn="just">
              <a:spcBef>
                <a:spcPts val="0"/>
              </a:spcBef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Использование баз данных через </a:t>
            </a:r>
            <a:r>
              <a:rPr lang="ru-RU" dirty="0" err="1">
                <a:latin typeface="Times New Roman"/>
                <a:ea typeface="Times New Roman"/>
                <a:cs typeface="Times New Roman"/>
              </a:rPr>
              <a:t>Myphpadmin</a:t>
            </a:r>
          </a:p>
          <a:p>
            <a:pPr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Опыт в работе GUI</a:t>
            </a:r>
            <a:endParaRPr lang="ru-RU" dirty="0">
              <a:latin typeface="Times New Roman"/>
              <a:ea typeface="Times New Roman"/>
              <a:cs typeface="Times New Roman"/>
            </a:endParaRPr>
          </a:p>
          <a:p>
            <a:pPr marL="76200" lvl="0" indent="0" algn="just">
              <a:spcBef>
                <a:spcPts val="0"/>
              </a:spcBef>
              <a:buNone/>
            </a:pPr>
            <a:endParaRPr lang="ru-RU" dirty="0">
              <a:latin typeface="Times New Roman"/>
              <a:ea typeface="Times New Roman"/>
              <a:cs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1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Директ-Медиа,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https://biblioclub.ru/</a:t>
            </a:r>
            <a:endParaRPr u="sng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1.1. Создание форм авторизации и регистрации.docx</a:t>
            </a: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lnSpcReduction="10000"/>
          </a:bodyPr>
          <a:lstStyle/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Кирьяков Александр Игоревич, проходил производственную практику на базе программ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Microsoft Visual Studio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Open Server Panel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 кейс № 17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по интеграции программных модулей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Ознакомился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 контакты руководителя практики от Образовательной/ Профильной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Отсутствуют</a:t>
            </a:r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08.06 -- 21.06</a:t>
            </a:r>
            <a:endParaRPr lang="ru-RU" sz="1600" dirty="0">
              <a:latin typeface="Times New Roman"/>
              <a:ea typeface="Times New Roman"/>
              <a:cs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Отсутствует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Свободный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763F0223-9A5F-4718-3057-C8C3608F5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865" y="2961643"/>
            <a:ext cx="5439322" cy="8189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F775D190-C43F-D359-57B0-FAF51A059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286" y="4882728"/>
            <a:ext cx="4696480" cy="134321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EFB1EDF2-D495-D0D5-48D8-775103DF35F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719" r="1066" b="12677"/>
          <a:stretch>
            <a:fillRect/>
          </a:stretch>
        </p:blipFill>
        <p:spPr>
          <a:xfrm>
            <a:off x="2880865" y="3935357"/>
            <a:ext cx="5439322" cy="7926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 descr="Изображение выглядит как текст, снимок экрана, Шрифт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F8EFF21A-854E-A9FE-1635-9370B24DA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92" y="2485157"/>
            <a:ext cx="8105030" cy="39497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разработанных форм авторизации и регистрации.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дизайна осуществляется самостоятельно в рамках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выбранной обучающимся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предметной области.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508BFEBB-6A77-16C1-14C6-211B79DE8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74" y="3148648"/>
            <a:ext cx="4066258" cy="378079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256437AD-8324-3D5F-E6C8-9A00911A2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350" y="3148649"/>
            <a:ext cx="3717043" cy="3780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итоговый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отладки разработанных модулей.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7180" t="38715" r="65464" b="26891"/>
          <a:stretch/>
        </p:blipFill>
        <p:spPr>
          <a:xfrm>
            <a:off x="2265714" y="2605231"/>
            <a:ext cx="6150078" cy="38086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25969</TotalTime>
  <Words>710</Words>
  <Application>Microsoft Office PowerPoint</Application>
  <PresentationFormat>Произвольный</PresentationFormat>
  <Paragraphs>75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 Black</vt:lpstr>
      <vt:lpstr>SegoeUI</vt:lpstr>
      <vt:lpstr>Calibri</vt:lpstr>
      <vt:lpstr>Times New Roman</vt:lpstr>
      <vt:lpstr>Arial</vt:lpstr>
      <vt:lpstr>Тема Office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Этап проектирования</vt:lpstr>
      <vt:lpstr>Этап проектирования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SibNout2023</cp:lastModifiedBy>
  <cp:revision>62</cp:revision>
  <dcterms:created xsi:type="dcterms:W3CDTF">2020-03-27T22:15:06Z</dcterms:created>
  <dcterms:modified xsi:type="dcterms:W3CDTF">2025-06-26T18:43:33Z</dcterms:modified>
</cp:coreProperties>
</file>