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4" y="60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_______________________________________________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Ф.И.О., проходил(а) производственную практику на базе ….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… по интеграции…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4" y="2838725"/>
            <a:ext cx="2790825" cy="8001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312" y="3835808"/>
            <a:ext cx="2286000" cy="600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312" y="4632866"/>
            <a:ext cx="3107566" cy="1340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D00AA5-26DF-4F7F-8C34-9667F57047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79763" y="2882228"/>
            <a:ext cx="3332480" cy="33896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F77522-4B7A-44C9-8E97-B9D17AF032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62511" y="3146706"/>
            <a:ext cx="3075940" cy="2860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7180" t="38715" r="65464" b="26891"/>
          <a:stretch/>
        </p:blipFill>
        <p:spPr>
          <a:xfrm>
            <a:off x="2265714" y="2605231"/>
            <a:ext cx="6150078" cy="38086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25949</TotalTime>
  <Words>1072</Words>
  <Application>Microsoft Office PowerPoint</Application>
  <PresentationFormat>Custom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Times New Roman</vt:lpstr>
      <vt:lpstr>Arial</vt:lpstr>
      <vt:lpstr>Calibri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kozurinfedor@gmail.com</cp:lastModifiedBy>
  <cp:revision>18</cp:revision>
  <dcterms:created xsi:type="dcterms:W3CDTF">2020-03-27T22:15:06Z</dcterms:created>
  <dcterms:modified xsi:type="dcterms:W3CDTF">2025-06-21T19:06:38Z</dcterms:modified>
</cp:coreProperties>
</file>