
<file path=[Content_Types].xml><?xml version="1.0" encoding="utf-8"?>
<Types xmlns="http://schemas.openxmlformats.org/package/2006/content-types">
  <Default Extension="vml" ContentType="application/vnd.openxmlformats-officedocument.vmlDrawing"/>
  <Default Extension="png" ContentType="image/png"/>
  <Default Extension="jpeg" ContentType="image/jpeg"/>
  <Default Extension="JPG" ContentType="image/.jp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85" r:id="rId18"/>
    <p:sldId id="279" r:id="rId19"/>
    <p:sldId id="282" r:id="rId20"/>
    <p:sldId id="283" r:id="rId21"/>
    <p:sldId id="284" r:id="rId22"/>
    <p:sldId id="275" r:id="rId23"/>
    <p:sldId id="276" r:id="rId24"/>
    <p:sldId id="277" r:id="rId25"/>
    <p:sldId id="273" r:id="rId26"/>
    <p:sldId id="274" r:id="rId27"/>
  </p:sldIdLst>
  <p:sldSz cx="10693400" cy="7560945"/>
  <p:notesSz cx="6668770" cy="9928225"/>
  <p:embeddedFontLst>
    <p:embeddedFont>
      <p:font typeface="Calibri" panose="020F0502020204030204"/>
      <p:regular r:id="rId31"/>
      <p:bold r:id="rId32"/>
      <p:italic r:id="rId33"/>
      <p:boldItalic r:id="rId34"/>
    </p:embeddedFont>
    <p:embeddedFont>
      <p:font typeface="Arial Black" panose="020B0A0402010202020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rial Black" panose="020B0A04020102020204" pitchFamily="34" charset="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1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104" y="66"/>
      </p:cViewPr>
      <p:guideLst>
        <p:guide orient="horz" pos="231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abr.com/ru/articles/541258/" TargetMode="External"/><Relationship Id="rId2" Type="http://schemas.openxmlformats.org/officeDocument/2006/relationships/hyperlink" Target="https://biblioclub.ru/index.php?page=book&amp;id=598404" TargetMode="External"/><Relationship Id="rId1" Type="http://schemas.openxmlformats.org/officeDocument/2006/relationships/hyperlink" Target="https://urait.ru/bcode/514585" TargetMode="Externa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file:///C:\Users\&#1058;&#1086;&#1083;&#1080;&#1082;\Desktop\1.5git.docx" TargetMode="External"/><Relationship Id="rId8" Type="http://schemas.openxmlformats.org/officeDocument/2006/relationships/image" Target="../media/image43.wmf"/><Relationship Id="rId7" Type="http://schemas.openxmlformats.org/officeDocument/2006/relationships/oleObject" Target="file:///C:\Users\&#1058;&#1086;&#1083;&#1080;&#1082;\Desktop\1.4git.docx" TargetMode="External"/><Relationship Id="rId6" Type="http://schemas.openxmlformats.org/officeDocument/2006/relationships/image" Target="../media/image42.wmf"/><Relationship Id="rId5" Type="http://schemas.openxmlformats.org/officeDocument/2006/relationships/oleObject" Target="file:///C:\Users\&#1058;&#1086;&#1083;&#1080;&#1082;\Desktop\1.3git.docx" TargetMode="External"/><Relationship Id="rId4" Type="http://schemas.openxmlformats.org/officeDocument/2006/relationships/image" Target="../media/image41.wmf"/><Relationship Id="rId3" Type="http://schemas.openxmlformats.org/officeDocument/2006/relationships/oleObject" Target="file:///C:\Users\&#1058;&#1086;&#1083;&#1080;&#1082;\Desktop\1.2git.docx" TargetMode="External"/><Relationship Id="rId21" Type="http://schemas.openxmlformats.org/officeDocument/2006/relationships/notesSlide" Target="../notesSlides/notesSlide24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4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17" Type="http://schemas.openxmlformats.org/officeDocument/2006/relationships/oleObject" Target="file:///C:\Users\&#1058;&#1086;&#1083;&#1080;&#1082;\Desktop\1.9git.docx" TargetMode="External"/><Relationship Id="rId16" Type="http://schemas.openxmlformats.org/officeDocument/2006/relationships/image" Target="../media/image47.wmf"/><Relationship Id="rId15" Type="http://schemas.openxmlformats.org/officeDocument/2006/relationships/oleObject" Target="file:///C:\Users\&#1058;&#1086;&#1083;&#1080;&#1082;\Desktop\1.8git.docx" TargetMode="External"/><Relationship Id="rId14" Type="http://schemas.openxmlformats.org/officeDocument/2006/relationships/image" Target="../media/image46.wmf"/><Relationship Id="rId13" Type="http://schemas.openxmlformats.org/officeDocument/2006/relationships/oleObject" Target="file:///C:\Users\&#1058;&#1086;&#1083;&#1080;&#1082;\Desktop\1.7git.docx" TargetMode="External"/><Relationship Id="rId12" Type="http://schemas.openxmlformats.org/officeDocument/2006/relationships/image" Target="../media/image45.wmf"/><Relationship Id="rId11" Type="http://schemas.openxmlformats.org/officeDocument/2006/relationships/oleObject" Target="file:///C:\Users\&#1058;&#1086;&#1083;&#1080;&#1082;\Desktop\1.6git.docx" TargetMode="External"/><Relationship Id="rId10" Type="http://schemas.openxmlformats.org/officeDocument/2006/relationships/image" Target="../media/image44.wmf"/><Relationship Id="rId1" Type="http://schemas.openxmlformats.org/officeDocument/2006/relationships/oleObject" Target="file:///C:\Users\&#1058;&#1086;&#1083;&#1080;&#1082;\Desktop\1.1git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400800"/>
            <a:ext cx="10693400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ru-RU" altLang="en-US" sz="18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Кадырбаев Тулеген</a:t>
            </a:r>
            <a:r>
              <a:rPr lang="en-US" altLang="ru-RU" sz="18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 </a:t>
            </a:r>
            <a:r>
              <a:rPr lang="en-US" altLang="en-US" sz="18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Викторович</a:t>
            </a:r>
            <a:endParaRPr lang="en-US" altLang="en-US" sz="1800" b="0" i="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altLang="ru-RU" sz="1800" dirty="0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ru-RU" altLang="en-US" sz="1800" dirty="0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ДКИП-111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Иван Валерьевич</a:t>
            </a:r>
            <a:endParaRPr lang="ru-RU" sz="18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39" y="2157683"/>
            <a:ext cx="880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указать параметры установки окончаний </a:t>
            </a:r>
            <a:r>
              <a:rPr lang="ru-RU" altLang="ru-RU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и </a:t>
            </a:r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отображения </a:t>
            </a:r>
            <a:r>
              <a:rPr lang="en-US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</a:t>
            </a:r>
            <a:endParaRPr lang="en-US" alt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2661920"/>
            <a:ext cx="1067816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5015" y="18038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историй изменений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27057" y="3388805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Однострочный формат вывода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59272" y="5178823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последних двух изменений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2860"/>
            <a:ext cx="5095716" cy="1353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58" y="3656526"/>
            <a:ext cx="4951614" cy="8592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80" y="4454474"/>
            <a:ext cx="5058719" cy="817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Просмотр историй изменений проекта и команды для вывода изменений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1801522"/>
            <a:ext cx="3451123" cy="57597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1801522"/>
            <a:ext cx="7050548" cy="81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79" y="2802194"/>
            <a:ext cx="7050546" cy="87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05" y="3781755"/>
            <a:ext cx="3878969" cy="377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994"/>
            <a:ext cx="5235677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2035" y="5844222"/>
            <a:ext cx="740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/>
              <a:t>Здесь мы работаем в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extensions</a:t>
            </a:r>
            <a:endParaRPr lang="en-US" sz="1800" b="1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39995"/>
            <a:ext cx="5207000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Aliases in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(консоль)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197"/>
            <a:ext cx="10693400" cy="48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Aliases in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(консоль)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891"/>
            <a:ext cx="10693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Скриншоты из приложения 1.3 (работа с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коммитом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его индексация и т.д.)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, меню&#10;&#10;Контент, сгенерированный ИИ, может содержать ошибки.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3919"/>
            <a:ext cx="4818743" cy="480556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7" y="1783918"/>
            <a:ext cx="5758543" cy="48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УСТАНОВКА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Exntensions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 descr="../_images/добро пожаловать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78" y="3989053"/>
            <a:ext cx="3381829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../_images/область видимост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60474"/>
            <a:ext cx="3422220" cy="25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../_images/пункт назначе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4" y="1842130"/>
            <a:ext cx="392329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../_images/параметр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9" y="1842130"/>
            <a:ext cx="3381829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../_images/s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2400"/>
            <a:ext cx="3388276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../_images/готово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6" y="4240099"/>
            <a:ext cx="3923294" cy="23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Репозитории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коммиты,их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удаление и т.д.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194" name="Picture 2" descr="../_images/начальная_страница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1090"/>
            <a:ext cx="3035158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../_images/переместить_в_категорию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81" y="1821090"/>
            <a:ext cx="3386506" cy="185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../_images/new_reposi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4437"/>
            <a:ext cx="6097739" cy="29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../_images/open_re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20" y="1796712"/>
            <a:ext cx="4142780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../_images/github_clo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0" y="3604192"/>
            <a:ext cx="4595660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472643" y="459418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Работа с веткой 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style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,ниже см. скриншоты (приложение 1.5.)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&#10;&#10;Контент, сгенерированный ИИ, может содержать ошибки.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0218"/>
            <a:ext cx="4470400" cy="46941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&#10;&#10;Контент, сгенерированный ИИ, может содержать ошибки."/>
          <p:cNvPicPr/>
          <p:nvPr/>
        </p:nvPicPr>
        <p:blipFill>
          <a:blip r:embed="rId2"/>
          <a:stretch>
            <a:fillRect/>
          </a:stretch>
        </p:blipFill>
        <p:spPr>
          <a:xfrm>
            <a:off x="4659086" y="1780218"/>
            <a:ext cx="6034313" cy="4694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en-US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extensions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гит.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https://habr.com/ru/articles/541258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/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гит для новичков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001195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showAsIcon="1" r:id="rId1" imgW="914400" imgH="771525" progId="Word.Document.12">
                  <p:link updateAutomatic="1"/>
                </p:oleObj>
              </mc:Choice>
              <mc:Fallback>
                <p:oleObj name="Document" showAsIcon="1" r:id="rId1" imgW="914400" imgH="771525" progId="Word.Document.12">
                  <p:link updateAutomatic="1"/>
                  <p:pic>
                    <p:nvPicPr>
                      <p:cNvPr id="0" name="Изображение 10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1195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001195" y="2292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showAsIcon="1" r:id="rId3" imgW="914400" imgH="771525" progId="Word.Document.12">
                  <p:link updateAutomatic="1"/>
                </p:oleObj>
              </mc:Choice>
              <mc:Fallback>
                <p:oleObj name="Document" showAsIcon="1" r:id="rId3" imgW="914400" imgH="771525" progId="Word.Document.12">
                  <p:link updateAutomatic="1"/>
                  <p:pic>
                    <p:nvPicPr>
                      <p:cNvPr id="0" name="Изображение 1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195" y="2292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014110" y="26781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showAsIcon="1" r:id="rId5" imgW="914400" imgH="771525" progId="Word.Document.12">
                  <p:link updateAutomatic="1"/>
                </p:oleObj>
              </mc:Choice>
              <mc:Fallback>
                <p:oleObj name="Document" showAsIcon="1" r:id="rId5" imgW="914400" imgH="771525" progId="Word.Document.12">
                  <p:link updateAutomatic="1"/>
                  <p:pic>
                    <p:nvPicPr>
                      <p:cNvPr id="0" name="Изображение 10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4110" y="26781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014110" y="30638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showAsIcon="1" r:id="rId7" imgW="914400" imgH="771525" progId="Word.Document.12">
                  <p:link updateAutomatic="1"/>
                </p:oleObj>
              </mc:Choice>
              <mc:Fallback>
                <p:oleObj name="Document" showAsIcon="1" r:id="rId7" imgW="914400" imgH="771525" progId="Word.Document.12">
                  <p:link updateAutomatic="1"/>
                  <p:pic>
                    <p:nvPicPr>
                      <p:cNvPr id="0" name="Изображение 10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4110" y="30638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014110" y="3392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showAsIcon="1" r:id="rId9" imgW="914400" imgH="771525" progId="Word.Document.12">
                  <p:link updateAutomatic="1"/>
                </p:oleObj>
              </mc:Choice>
              <mc:Fallback>
                <p:oleObj name="Document" showAsIcon="1" r:id="rId9" imgW="914400" imgH="771525" progId="Word.Document.12">
                  <p:link updateAutomatic="1"/>
                  <p:pic>
                    <p:nvPicPr>
                      <p:cNvPr id="0" name="Изображение 10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4110" y="3392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001195" y="377854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showAsIcon="1" r:id="rId11" imgW="914400" imgH="771525" progId="Word.Document.12">
                  <p:link updateAutomatic="1"/>
                </p:oleObj>
              </mc:Choice>
              <mc:Fallback>
                <p:oleObj name="Document" showAsIcon="1" r:id="rId11" imgW="914400" imgH="771525" progId="Word.Document.12">
                  <p:link updateAutomatic="1"/>
                  <p:pic>
                    <p:nvPicPr>
                      <p:cNvPr id="0" name="Изображение 10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1195" y="377854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88280" y="41236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showAsIcon="1" r:id="rId13" imgW="914400" imgH="771525" progId="Word.Document.12">
                  <p:link updateAutomatic="1"/>
                </p:oleObj>
              </mc:Choice>
              <mc:Fallback>
                <p:oleObj name="Document" showAsIcon="1" r:id="rId13" imgW="914400" imgH="771525" progId="Word.Document.12">
                  <p:link updateAutomatic="1"/>
                  <p:pic>
                    <p:nvPicPr>
                      <p:cNvPr id="0" name="Изображение 10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8280" y="41236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75365" y="44932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showAsIcon="1" r:id="rId15" imgW="914400" imgH="771525" progId="Word.Document.12">
                  <p:link updateAutomatic="1"/>
                </p:oleObj>
              </mc:Choice>
              <mc:Fallback>
                <p:oleObj name="Document" showAsIcon="1" r:id="rId15" imgW="914400" imgH="771525" progId="Word.Document.12">
                  <p:link updateAutomatic="1"/>
                  <p:pic>
                    <p:nvPicPr>
                      <p:cNvPr id="0" name="Изображение 10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65" y="44932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975365" y="48789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showAsIcon="1" r:id="rId17" imgW="914400" imgH="771525" progId="Word.Document.12">
                  <p:link updateAutomatic="1"/>
                </p:oleObj>
              </mc:Choice>
              <mc:Fallback>
                <p:oleObj name="Document" showAsIcon="1" r:id="rId17" imgW="914400" imgH="771525" progId="Word.Document.12">
                  <p:link updateAutomatic="1"/>
                  <p:pic>
                    <p:nvPicPr>
                      <p:cNvPr id="0" name="Изображение 10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5365" y="48789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</a:t>
            </a:r>
            <a:r>
              <a:rPr lang="ru-RU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Кадырбаев Тулеген</a:t>
            </a:r>
            <a:r>
              <a:rPr lang="en-US" altLang="ru-RU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Викторович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, проходил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учебную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по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</a:t>
            </a:r>
            <a:r>
              <a:rPr lang="en-US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bash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Принял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Ознакомился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Уточнил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еловой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работы: 	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обязанностей: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студент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 данным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15235" y="2578735"/>
            <a:ext cx="5802630" cy="3974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2"/>
            <a:ext cx="10269376" cy="464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Туристическое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агентство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туров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отелей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онлаин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консультаци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туристического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бронированием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предоставлением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туристических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туров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заказывать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экскурсионные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автобусные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наземное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переездные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произвольной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билетов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авиабилеты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отелей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отелей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поездка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консультации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туристические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связаться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поставщиками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уточнить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забронировать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определённую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дату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0" y="1871353"/>
            <a:ext cx="106934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Знакомимс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интремент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алными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средствами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797" y="3369609"/>
            <a:ext cx="3951422" cy="31708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776"/>
            <a:ext cx="5534797" cy="4123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5504" y="1742302"/>
            <a:ext cx="25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6300"/>
            <a:ext cx="1873885" cy="114490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3275965"/>
            <a:ext cx="8472170" cy="1357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962" y="215007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Индексация изменений и 1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20645"/>
            <a:ext cx="8472170" cy="135763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5" y="4363085"/>
            <a:ext cx="758190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622" y="23724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26385"/>
            <a:ext cx="4641081" cy="1926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23444"/>
            <a:ext cx="4641081" cy="203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033" y="196149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индексации и </a:t>
            </a:r>
            <a:r>
              <a:rPr lang="ru-RU" dirty="0" err="1" smtClean="0"/>
              <a:t>коммита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8279</Words>
  <Application>WPS Presentation</Application>
  <PresentationFormat>Произвольный</PresentationFormat>
  <Paragraphs>200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</vt:lpstr>
      <vt:lpstr>Calibri</vt:lpstr>
      <vt:lpstr>Arial Black</vt:lpstr>
      <vt:lpstr>Calibri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Исследовательский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35</cp:revision>
  <dcterms:created xsi:type="dcterms:W3CDTF">2020-03-27T22:15:00Z</dcterms:created>
  <dcterms:modified xsi:type="dcterms:W3CDTF">2025-06-19T19:15:42Z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C79B41B13C5E4EE195F9A7563B092B56_13</vt:lpwstr>
  </property>
  <property fmtid="{D5CDD505-2E9C-101B-9397-08002B2CF9AE}" pid="3" name="KSOProductBuildVer">
    <vt:lpwstr>1049-12.2.0.21546</vt:lpwstr>
  </property>
</Properties>
</file>