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390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isk.yandex.ru/d/gZ5brv1FLSD4yw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Шадыбеков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Нурсултан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ДКИП-204 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44AA1E6-0841-A434-FACE-EA297B5B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206" y="4450488"/>
            <a:ext cx="5344160" cy="17811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97FA168-A2DD-A6E0-C206-1E3EA7950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593" y="4598124"/>
            <a:ext cx="536321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репозиторий.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D1D5889-8FD7-E24B-0996-917EFC7AB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4476" y="3372042"/>
            <a:ext cx="7704447" cy="29014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4829AA5-A8B6-B1CD-4ED3-F0169FF8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502" y="4356962"/>
            <a:ext cx="6972395" cy="138976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C91D5725-9B2C-A278-89B0-577234E32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08" y="3403608"/>
            <a:ext cx="5582429" cy="279121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Extentions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Команды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alias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Язык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html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Ссылка на задания (В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лмс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 требовали запихнуть все работы в презентацию, что крайне неудобно, из-за чего я залил файл в Яндекс Диск с доступом по ЭТОЙ ССЫЛКЕ)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Шадыбеков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Нурсултан, проходил(а)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1-9 по интеграции 17. Экологические организации: защита окружающей среды, мониторинг, акции. 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Casual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Свободный + ограниченный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Отсутствует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Бесплатно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286506" cy="4363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ПО (Git Bash): </a:t>
            </a:r>
          </a:p>
          <a:p>
            <a:pPr marL="0" lvl="0" indent="719138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Git Bash — это терминал для работы с системой контроля версий Git на Windows. В нем можно использовать команды git clone для копирования репозитория, git add для подготовки изменений, git commit для их сохранения, а также другие команды, такие как git push, git pull, git branch и git merge. Этот инструмент упрощает управление версиями и совместную работу над проектами.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CE9E0-9397-54BB-E793-929B5020B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340" y="3780631"/>
            <a:ext cx="3473984" cy="260326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F8DBD9F-BB38-8D1B-615B-5B574F5C7D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870" y="3780630"/>
            <a:ext cx="4882412" cy="26032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F175EF6C-0236-F854-0585-2736EF0DB2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94300" y="36274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416FEC-4F6C-77D0-911E-C4B1324B7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6061" y="3077710"/>
            <a:ext cx="6406078" cy="3244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репозитория и коммита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829D675-9AF9-BFC3-E34C-B6EF3DFBC8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32" r="6859" b="2965"/>
          <a:stretch>
            <a:fillRect/>
          </a:stretch>
        </p:blipFill>
        <p:spPr>
          <a:xfrm>
            <a:off x="368273" y="2760636"/>
            <a:ext cx="4024823" cy="127465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6D80C6-00CD-33B2-CB4C-69C021F2B5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702"/>
          <a:stretch>
            <a:fillRect/>
          </a:stretch>
        </p:blipFill>
        <p:spPr>
          <a:xfrm>
            <a:off x="2720538" y="4143823"/>
            <a:ext cx="5320219" cy="80962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3FE4439-AEF0-3147-249C-E708F54CA1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6848" y="5183291"/>
            <a:ext cx="394335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6251189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коммитов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876B10C-3D50-4E3C-988A-CE27DC362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923" y="2901298"/>
            <a:ext cx="5344160" cy="21145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2C2B3A4-AA4A-5789-EB8D-4CC61F0F49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049" y="4719403"/>
            <a:ext cx="4426410" cy="2696774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1919964-34B2-B31A-56C5-BBE820F9712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1" r="30337" b="37288"/>
          <a:stretch>
            <a:fillRect/>
          </a:stretch>
        </p:blipFill>
        <p:spPr>
          <a:xfrm>
            <a:off x="269443" y="3257160"/>
            <a:ext cx="3660390" cy="3517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F1DB2D-A668-D892-7173-BBF77B93C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6737" y="4161792"/>
            <a:ext cx="7110063" cy="2196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4731026" y="1988499"/>
            <a:ext cx="5926911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7A47E37-A4E0-C26F-8089-2EDCD0FD3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4509166"/>
            <a:ext cx="5372735" cy="24003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CF502ED-5CD6-55D5-1EE7-B129D51A1FD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8268"/>
          <a:stretch>
            <a:fillRect/>
          </a:stretch>
        </p:blipFill>
        <p:spPr>
          <a:xfrm>
            <a:off x="6138336" y="4802742"/>
            <a:ext cx="4422372" cy="166687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E1DD66-D6BE-6D66-9730-B3F177EB794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1796" b="398"/>
          <a:stretch>
            <a:fillRect/>
          </a:stretch>
        </p:blipFill>
        <p:spPr>
          <a:xfrm>
            <a:off x="527298" y="2201917"/>
            <a:ext cx="3651430" cy="110998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26217</TotalTime>
  <Words>1372</Words>
  <Application>Microsoft Office PowerPoint</Application>
  <PresentationFormat>Произвольный</PresentationFormat>
  <Paragraphs>96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 Black</vt:lpstr>
      <vt:lpstr>Times New Roman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Слава Радаев</cp:lastModifiedBy>
  <cp:revision>16</cp:revision>
  <dcterms:created xsi:type="dcterms:W3CDTF">2020-03-27T22:15:06Z</dcterms:created>
  <dcterms:modified xsi:type="dcterms:W3CDTF">2025-06-07T17:19:32Z</dcterms:modified>
</cp:coreProperties>
</file>