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8" r:id="rId9"/>
    <p:sldId id="279" r:id="rId10"/>
    <p:sldId id="280" r:id="rId11"/>
    <p:sldId id="281" r:id="rId12"/>
    <p:sldId id="275" r:id="rId13"/>
    <p:sldId id="276" r:id="rId14"/>
    <p:sldId id="277" r:id="rId15"/>
    <p:sldId id="273" r:id="rId16"/>
    <p:sldId id="274" r:id="rId17"/>
  </p:sldIdLst>
  <p:sldSz cx="10693400" cy="7561263"/>
  <p:notesSz cx="6669088" cy="9928225"/>
  <p:embeddedFontLst>
    <p:embeddedFont>
      <p:font typeface="Arial Black" panose="020B0A04020102020204" pitchFamily="34" charset="0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674" y="66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производственной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«08» июня 2025 г. по «21»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Абдуллаев </a:t>
            </a:r>
            <a:r>
              <a:rPr lang="ru-RU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Самвел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Олегович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ДКИП – 205 </a:t>
            </a:r>
            <a:r>
              <a:rPr lang="ru-RU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прог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</a:t>
            </a:r>
            <a:r>
              <a:rPr lang="ru-RU" sz="2000" b="0" i="0" u="none" strike="noStrike" cap="non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Сибирев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Иван Валерьевич</a:t>
            </a:r>
            <a:r>
              <a:rPr lang="ru-RU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СИНЕРГИЯ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Кафедра Цифровой экономики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B51D8-00E2-424B-AAD3-80CA1B3AC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73" y="540516"/>
            <a:ext cx="9687193" cy="609398"/>
          </a:xfrm>
        </p:spPr>
        <p:txBody>
          <a:bodyPr/>
          <a:lstStyle/>
          <a:p>
            <a:r>
              <a:rPr lang="ru-RU" sz="44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53F113-2249-4A3B-8A01-B77578411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963" y="2919243"/>
            <a:ext cx="9824904" cy="861388"/>
          </a:xfrm>
        </p:spPr>
        <p:txBody>
          <a:bodyPr/>
          <a:lstStyle/>
          <a:p>
            <a:pPr marL="76200" indent="0">
              <a:buNone/>
            </a:pPr>
            <a:r>
              <a:rPr lang="ru-RU" dirty="0"/>
              <a:t>Создание файла</a:t>
            </a:r>
            <a:r>
              <a:rPr lang="en-US" dirty="0"/>
              <a:t> </a:t>
            </a:r>
            <a:r>
              <a:rPr lang="en-US" dirty="0" err="1"/>
              <a:t>Comments.jsx</a:t>
            </a:r>
            <a:r>
              <a:rPr lang="ru-RU" dirty="0"/>
              <a:t> в </a:t>
            </a:r>
            <a:r>
              <a:rPr lang="en-US" dirty="0"/>
              <a:t>VS code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92B25C-3F75-450A-972D-1B6188F7533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Отладка программных модулей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7A42E0-DF3C-4B6C-A19A-B58E6CC62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051" y="3506585"/>
            <a:ext cx="6996435" cy="405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0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C87B2-D220-4517-ABD4-9A60541D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8291C2-9B7F-4134-BD31-E416E5BF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963" y="2919243"/>
            <a:ext cx="9824904" cy="861388"/>
          </a:xfrm>
        </p:spPr>
        <p:txBody>
          <a:bodyPr/>
          <a:lstStyle/>
          <a:p>
            <a:pPr marL="76200" indent="0">
              <a:buNone/>
            </a:pPr>
            <a:r>
              <a:rPr lang="ru-RU" dirty="0"/>
              <a:t>Использование компонента в</a:t>
            </a:r>
            <a:r>
              <a:rPr lang="en-US" dirty="0"/>
              <a:t> App.js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885772-15AF-4E5B-A705-D772A447C17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Отладка программных модулей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C2C9F9-8327-4C78-86B8-56FA31C23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313" y="3541245"/>
            <a:ext cx="5454045" cy="382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7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производственной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7"/>
            <a:ext cx="10082400" cy="400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производственной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/>
              <a:t>В рамках производственной практики мной был реализован компонент</a:t>
            </a:r>
            <a:r>
              <a:rPr lang="en-US" dirty="0"/>
              <a:t>&lt;comments /&gt;</a:t>
            </a:r>
            <a:r>
              <a:rPr lang="ru-RU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ru-RU" dirty="0"/>
              <a:t>для отображения списка комментариев. Компонент отображает автора, текст и дату каждого комментария. Данные передаются через </a:t>
            </a:r>
            <a:r>
              <a:rPr lang="ru-RU" dirty="0" err="1"/>
              <a:t>props</a:t>
            </a:r>
            <a:r>
              <a:rPr lang="ru-RU" dirty="0"/>
              <a:t> и обрабатываются внутри компонента. Также была реализована функция форматирования даты в читаемый вид. Проект позволяет отработать навыки работы с </a:t>
            </a:r>
            <a:r>
              <a:rPr lang="ru-RU" dirty="0" err="1"/>
              <a:t>React</a:t>
            </a:r>
            <a:r>
              <a:rPr lang="ru-RU" dirty="0"/>
              <a:t>-компонентами, передачей данных, форматированием и базовой стилизацией интерфейса.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700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>
              <a:spcBef>
                <a:spcPts val="855"/>
              </a:spcBef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Зыков, С. В.  Архитектура информационных систем. Основы проектирования : учебник для среднего профессионального образования / С. В. Зыков.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2025. — 260 с. — (Профессиональное образование). — ISBN 978-5-534-21539-7.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https://urait.ru/bcode/575501 </a:t>
            </a:r>
          </a:p>
          <a:p>
            <a:pPr marL="361950" lvl="0" indent="-361950" algn="just">
              <a:spcBef>
                <a:spcPts val="855"/>
              </a:spcBef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Нестеров, С. А.  Базы данных : учебник и практикум для вузов / С. А. Нестеров. — 2-е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2024. — 258 с. — (Высшее образование). — ISBN 978-5-534-18107-4.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https://urait.ru/bcode/536687</a:t>
            </a: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6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7434932" y="210982"/>
            <a:ext cx="315369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 Создание форм авторизации и регистрации.docx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1.2. 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Валидация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кода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Абдуллаев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Самвел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Олегович, проходил производственную практику на базе ООО СИМУЛТЕХ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 кейс: КЛАСС КОТОРЫЙ ВЫПОЛНЯЕТ ФУНКЦИЮ МАРШРУТИЗАТОРА.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Принял(а) участие в организационном собрании по практике.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Ознакомил(а)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сь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с комплектом шаблонов отчетной документации по практике.</a:t>
            </a: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Уточнил(а) контакты руководителя практики от Образовательной/ Профильной организации, а также правила в отношении субординации, внешнего вида, графика работы, техники безопасности: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Официально-деловой стиль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не более 8 часов в день, 5 дней 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Практикант 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Ограниченный 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производственной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974" y="2838725"/>
            <a:ext cx="2790825" cy="8001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AD2490-6880-4B8C-AB09-2421BD3AC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177" y="3809824"/>
            <a:ext cx="6249272" cy="8192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20C629-CD49-44CA-B5E0-9854D5D26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906" y="2543720"/>
            <a:ext cx="6363588" cy="3400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разработанных форм авторизации и регистрации.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дизайна осуществляется самостоятельно в рамках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выбранной обучающимся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предметной области.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174661" y="946045"/>
            <a:ext cx="8174861" cy="49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697F5C-8C48-4AEF-A6DF-A8BDED4CE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45" y="3250409"/>
            <a:ext cx="7613151" cy="38716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110613" y="1804072"/>
            <a:ext cx="994496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F3922E-0764-45D9-A6A7-7AF8705D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33" y="2545209"/>
            <a:ext cx="8629134" cy="42060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80764-3B33-4879-9DAB-7455EFED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73" y="540516"/>
            <a:ext cx="9687193" cy="609398"/>
          </a:xfrm>
        </p:spPr>
        <p:txBody>
          <a:bodyPr/>
          <a:lstStyle/>
          <a:p>
            <a:r>
              <a:rPr lang="ru-RU" sz="44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558ACC-C0F1-4D44-9D0D-C55059E9C95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Отладка программных модулей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0D8E83-12A1-4937-A569-8F71FBF61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444" y="2422647"/>
            <a:ext cx="7417942" cy="480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9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EC551-838E-47BA-9F05-DF5B7762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89589B-39C7-46D5-8226-575E49DC892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58657" y="2124447"/>
            <a:ext cx="9824904" cy="421490"/>
          </a:xfrm>
        </p:spPr>
        <p:txBody>
          <a:bodyPr>
            <a:normAutofit fontScale="92500" lnSpcReduction="20000"/>
          </a:bodyPr>
          <a:lstStyle/>
          <a:p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Отладка программных модулей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18477A-6515-4632-A048-43BA66111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114" y="2335192"/>
            <a:ext cx="5039428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683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25994</TotalTime>
  <Words>1296</Words>
  <Application>Microsoft Office PowerPoint</Application>
  <PresentationFormat>Произвольный</PresentationFormat>
  <Paragraphs>92</Paragraphs>
  <Slides>16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 Black</vt:lpstr>
      <vt:lpstr>Calibri</vt:lpstr>
      <vt:lpstr>Arial</vt:lpstr>
      <vt:lpstr>Times New Roman</vt:lpstr>
      <vt:lpstr>Тема Office</vt:lpstr>
      <vt:lpstr>ОТЧЕТ  о прохождении производственной практики   по профессиональному модулю ПМ.02 Осуществление интеграции программных модулей  в период с «08»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Альберт Ниязов</cp:lastModifiedBy>
  <cp:revision>24</cp:revision>
  <dcterms:created xsi:type="dcterms:W3CDTF">2020-03-27T22:15:06Z</dcterms:created>
  <dcterms:modified xsi:type="dcterms:W3CDTF">2025-06-20T21:19:56Z</dcterms:modified>
</cp:coreProperties>
</file>