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83" r:id="rId8"/>
    <p:sldId id="269" r:id="rId9"/>
    <p:sldId id="278" r:id="rId10"/>
    <p:sldId id="279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51" userDrawn="1">
          <p15:clr>
            <a:srgbClr val="A4A3A4"/>
          </p15:clr>
        </p15:guide>
        <p15:guide id="4" pos="3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ABCB6-0055-AE1C-A3AA-B7C805DA5876}" v="4" dt="2025-06-19T20:06:34.731"/>
    <p1510:client id="{A1870455-1E4B-AFF0-0567-49E3F10A15D9}" v="177" dt="2025-06-19T19:54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51"/>
        <p:guide pos="3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к Костюченко" userId="d6c38bbad7488a41" providerId="Windows Live" clId="Web-{A1870455-1E4B-AFF0-0567-49E3F10A15D9}"/>
    <pc:docChg chg="addSld delSld modSld">
      <pc:chgData name="Марк Костюченко" userId="d6c38bbad7488a41" providerId="Windows Live" clId="Web-{A1870455-1E4B-AFF0-0567-49E3F10A15D9}" dt="2025-06-19T19:54:49.257" v="163"/>
      <pc:docMkLst>
        <pc:docMk/>
      </pc:docMkLst>
      <pc:sldChg chg="modSp">
        <pc:chgData name="Марк Костюченко" userId="d6c38bbad7488a41" providerId="Windows Live" clId="Web-{A1870455-1E4B-AFF0-0567-49E3F10A15D9}" dt="2025-06-19T19:17:49.608" v="15" actId="20577"/>
        <pc:sldMkLst>
          <pc:docMk/>
          <pc:sldMk cId="0" sldId="256"/>
        </pc:sldMkLst>
        <pc:spChg chg="mod">
          <ac:chgData name="Марк Костюченко" userId="d6c38bbad7488a41" providerId="Windows Live" clId="Web-{A1870455-1E4B-AFF0-0567-49E3F10A15D9}" dt="2025-06-19T19:17:49.608" v="15" actId="20577"/>
          <ac:spMkLst>
            <pc:docMk/>
            <pc:sldMk cId="0" sldId="256"/>
            <ac:spMk id="146" creationId="{00000000-0000-0000-0000-000000000000}"/>
          </ac:spMkLst>
        </pc:spChg>
      </pc:sldChg>
      <pc:sldChg chg="modSp">
        <pc:chgData name="Марк Костюченко" userId="d6c38bbad7488a41" providerId="Windows Live" clId="Web-{A1870455-1E4B-AFF0-0567-49E3F10A15D9}" dt="2025-06-19T19:18:23.046" v="38" actId="20577"/>
        <pc:sldMkLst>
          <pc:docMk/>
          <pc:sldMk cId="0" sldId="258"/>
        </pc:sldMkLst>
        <pc:spChg chg="mod">
          <ac:chgData name="Марк Костюченко" userId="d6c38bbad7488a41" providerId="Windows Live" clId="Web-{A1870455-1E4B-AFF0-0567-49E3F10A15D9}" dt="2025-06-19T19:18:23.046" v="38" actId="20577"/>
          <ac:spMkLst>
            <pc:docMk/>
            <pc:sldMk cId="0" sldId="258"/>
            <ac:spMk id="160" creationId="{00000000-0000-0000-0000-000000000000}"/>
          </ac:spMkLst>
        </pc:spChg>
      </pc:sldChg>
      <pc:sldChg chg="addSp delSp modSp">
        <pc:chgData name="Марк Костюченко" userId="d6c38bbad7488a41" providerId="Windows Live" clId="Web-{A1870455-1E4B-AFF0-0567-49E3F10A15D9}" dt="2025-06-19T19:54:43.147" v="161" actId="1076"/>
        <pc:sldMkLst>
          <pc:docMk/>
          <pc:sldMk cId="0" sldId="259"/>
        </pc:sldMkLst>
        <pc:picChg chg="del">
          <ac:chgData name="Марк Костюченко" userId="d6c38bbad7488a41" providerId="Windows Live" clId="Web-{A1870455-1E4B-AFF0-0567-49E3F10A15D9}" dt="2025-06-19T19:18:37.672" v="40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4:43.147" v="161" actId="1076"/>
          <ac:picMkLst>
            <pc:docMk/>
            <pc:sldMk cId="0" sldId="259"/>
            <ac:picMk id="3" creationId="{6338AE5F-9B91-C6EC-0CD5-96E7C9266888}"/>
          </ac:picMkLst>
        </pc:picChg>
        <pc:picChg chg="add mod">
          <ac:chgData name="Марк Костюченко" userId="d6c38bbad7488a41" providerId="Windows Live" clId="Web-{A1870455-1E4B-AFF0-0567-49E3F10A15D9}" dt="2025-06-19T19:54:42.006" v="160" actId="1076"/>
          <ac:picMkLst>
            <pc:docMk/>
            <pc:sldMk cId="0" sldId="259"/>
            <ac:picMk id="4" creationId="{621E6B0D-7368-D905-762F-CAA11E924127}"/>
          </ac:picMkLst>
        </pc:picChg>
        <pc:picChg chg="del">
          <ac:chgData name="Марк Костюченко" userId="d6c38bbad7488a41" providerId="Windows Live" clId="Web-{A1870455-1E4B-AFF0-0567-49E3F10A15D9}" dt="2025-06-19T19:18:36.578" v="39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18:38.610" v="41"/>
          <ac:picMkLst>
            <pc:docMk/>
            <pc:sldMk cId="0" sldId="259"/>
            <ac:picMk id="6" creationId="{00000000-0000-0000-0000-000000000000}"/>
          </ac:picMkLst>
        </pc:picChg>
        <pc:picChg chg="mod">
          <ac:chgData name="Марк Костюченко" userId="d6c38bbad7488a41" providerId="Windows Live" clId="Web-{A1870455-1E4B-AFF0-0567-49E3F10A15D9}" dt="2025-06-19T19:54:41.303" v="159" actId="1076"/>
          <ac:picMkLst>
            <pc:docMk/>
            <pc:sldMk cId="0" sldId="259"/>
            <ac:picMk id="7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51.129" v="150" actId="14100"/>
        <pc:sldMkLst>
          <pc:docMk/>
          <pc:sldMk cId="0" sldId="260"/>
        </pc:sldMkLst>
        <pc:picChg chg="add mod">
          <ac:chgData name="Марк Костюченко" userId="d6c38bbad7488a41" providerId="Windows Live" clId="Web-{A1870455-1E4B-AFF0-0567-49E3F10A15D9}" dt="2025-06-19T19:53:51.129" v="150" actId="14100"/>
          <ac:picMkLst>
            <pc:docMk/>
            <pc:sldMk cId="0" sldId="260"/>
            <ac:picMk id="2" creationId="{E6B03998-31C3-0371-0244-3F64924A26A8}"/>
          </ac:picMkLst>
        </pc:picChg>
        <pc:picChg chg="del mod">
          <ac:chgData name="Марк Костюченко" userId="d6c38bbad7488a41" providerId="Windows Live" clId="Web-{A1870455-1E4B-AFF0-0567-49E3F10A15D9}" dt="2025-06-19T19:20:23.942" v="59"/>
          <ac:picMkLst>
            <pc:docMk/>
            <pc:sldMk cId="0" sldId="260"/>
            <ac:picMk id="1097902030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43.973" v="149" actId="14100"/>
        <pc:sldMkLst>
          <pc:docMk/>
          <pc:sldMk cId="0" sldId="261"/>
        </pc:sldMkLst>
        <pc:picChg chg="del mod">
          <ac:chgData name="Марк Костюченко" userId="d6c38bbad7488a41" providerId="Windows Live" clId="Web-{A1870455-1E4B-AFF0-0567-49E3F10A15D9}" dt="2025-06-19T19:24:55.515" v="80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3:43.973" v="149" actId="14100"/>
          <ac:picMkLst>
            <pc:docMk/>
            <pc:sldMk cId="0" sldId="261"/>
            <ac:picMk id="3" creationId="{C4A374F8-511E-92FA-CB91-85D81A7E69B5}"/>
          </ac:picMkLst>
        </pc:picChg>
        <pc:picChg chg="add del mod">
          <ac:chgData name="Марк Костюченко" userId="d6c38bbad7488a41" providerId="Windows Live" clId="Web-{A1870455-1E4B-AFF0-0567-49E3F10A15D9}" dt="2025-06-19T19:53:36.988" v="145"/>
          <ac:picMkLst>
            <pc:docMk/>
            <pc:sldMk cId="0" sldId="261"/>
            <ac:picMk id="4" creationId="{A8FFCE98-028E-2ECC-2953-35D965283307}"/>
          </ac:picMkLst>
        </pc:picChg>
        <pc:picChg chg="del">
          <ac:chgData name="Марк Костюченко" userId="d6c38bbad7488a41" providerId="Windows Live" clId="Web-{A1870455-1E4B-AFF0-0567-49E3F10A15D9}" dt="2025-06-19T19:23:10.886" v="70"/>
          <ac:picMkLst>
            <pc:docMk/>
            <pc:sldMk cId="0" sldId="261"/>
            <ac:picMk id="5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27:08.770" v="119" actId="1076"/>
        <pc:sldMkLst>
          <pc:docMk/>
          <pc:sldMk cId="0" sldId="269"/>
        </pc:sldMkLst>
        <pc:picChg chg="add mod">
          <ac:chgData name="Марк Костюченко" userId="d6c38bbad7488a41" providerId="Windows Live" clId="Web-{A1870455-1E4B-AFF0-0567-49E3F10A15D9}" dt="2025-06-19T19:26:12.252" v="113" actId="1076"/>
          <ac:picMkLst>
            <pc:docMk/>
            <pc:sldMk cId="0" sldId="269"/>
            <ac:picMk id="2" creationId="{E9C8AAEE-D791-6675-9C96-AF37BD2E7857}"/>
          </ac:picMkLst>
        </pc:picChg>
        <pc:picChg chg="del">
          <ac:chgData name="Марк Костюченко" userId="d6c38bbad7488a41" providerId="Windows Live" clId="Web-{A1870455-1E4B-AFF0-0567-49E3F10A15D9}" dt="2025-06-19T19:26:03.314" v="105"/>
          <ac:picMkLst>
            <pc:docMk/>
            <pc:sldMk cId="0" sldId="269"/>
            <ac:picMk id="3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26:15.956" v="114"/>
          <ac:picMkLst>
            <pc:docMk/>
            <pc:sldMk cId="0" sldId="269"/>
            <ac:picMk id="4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27:08.770" v="119" actId="1076"/>
          <ac:picMkLst>
            <pc:docMk/>
            <pc:sldMk cId="0" sldId="269"/>
            <ac:picMk id="5" creationId="{6B989446-D4C0-A723-9CF0-92088B2DB389}"/>
          </ac:picMkLst>
        </pc:picChg>
      </pc:sldChg>
      <pc:sldChg chg="modSp">
        <pc:chgData name="Марк Костюченко" userId="d6c38bbad7488a41" providerId="Windows Live" clId="Web-{A1870455-1E4B-AFF0-0567-49E3F10A15D9}" dt="2025-06-19T19:48:01.319" v="139" actId="20577"/>
        <pc:sldMkLst>
          <pc:docMk/>
          <pc:sldMk cId="0" sldId="274"/>
        </pc:sldMkLst>
        <pc:spChg chg="mod">
          <ac:chgData name="Марк Костюченко" userId="d6c38bbad7488a41" providerId="Windows Live" clId="Web-{A1870455-1E4B-AFF0-0567-49E3F10A15D9}" dt="2025-06-19T19:48:01.319" v="139" actId="20577"/>
          <ac:spMkLst>
            <pc:docMk/>
            <pc:sldMk cId="0" sldId="274"/>
            <ac:spMk id="295" creationId="{00000000-0000-0000-0000-000000000000}"/>
          </ac:spMkLst>
        </pc:spChg>
      </pc:sldChg>
      <pc:sldChg chg="addSp delSp modSp">
        <pc:chgData name="Марк Костюченко" userId="d6c38bbad7488a41" providerId="Windows Live" clId="Web-{A1870455-1E4B-AFF0-0567-49E3F10A15D9}" dt="2025-06-19T19:27:49.569" v="126" actId="1076"/>
        <pc:sldMkLst>
          <pc:docMk/>
          <pc:sldMk cId="0" sldId="278"/>
        </pc:sldMkLst>
        <pc:spChg chg="mod">
          <ac:chgData name="Марк Костюченко" userId="d6c38bbad7488a41" providerId="Windows Live" clId="Web-{A1870455-1E4B-AFF0-0567-49E3F10A15D9}" dt="2025-06-19T19:27:45.772" v="124" actId="20577"/>
          <ac:spMkLst>
            <pc:docMk/>
            <pc:sldMk cId="0" sldId="278"/>
            <ac:spMk id="256" creationId="{00000000-0000-0000-0000-000000000000}"/>
          </ac:spMkLst>
        </pc:spChg>
        <pc:picChg chg="del">
          <ac:chgData name="Марк Костюченко" userId="d6c38bbad7488a41" providerId="Windows Live" clId="Web-{A1870455-1E4B-AFF0-0567-49E3F10A15D9}" dt="2025-06-19T19:27:35.584" v="120"/>
          <ac:picMkLst>
            <pc:docMk/>
            <pc:sldMk cId="0" sldId="278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27:49.569" v="126" actId="1076"/>
          <ac:picMkLst>
            <pc:docMk/>
            <pc:sldMk cId="0" sldId="278"/>
            <ac:picMk id="3" creationId="{AD3846D7-6331-99A4-66F2-D1871D5AB3F4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37:51.639" v="131" actId="20577"/>
        <pc:sldMkLst>
          <pc:docMk/>
          <pc:sldMk cId="0" sldId="279"/>
        </pc:sldMkLst>
        <pc:spChg chg="mod">
          <ac:chgData name="Марк Костюченко" userId="d6c38bbad7488a41" providerId="Windows Live" clId="Web-{A1870455-1E4B-AFF0-0567-49E3F10A15D9}" dt="2025-06-19T19:37:51.639" v="131" actId="20577"/>
          <ac:spMkLst>
            <pc:docMk/>
            <pc:sldMk cId="0" sldId="279"/>
            <ac:spMk id="256" creationId="{00000000-0000-0000-0000-000000000000}"/>
          </ac:spMkLst>
        </pc:spChg>
        <pc:picChg chg="add mod">
          <ac:chgData name="Марк Костюченко" userId="d6c38bbad7488a41" providerId="Windows Live" clId="Web-{A1870455-1E4B-AFF0-0567-49E3F10A15D9}" dt="2025-06-19T19:37:46.139" v="129" actId="1076"/>
          <ac:picMkLst>
            <pc:docMk/>
            <pc:sldMk cId="0" sldId="279"/>
            <ac:picMk id="2" creationId="{BE65BF9C-17EE-BD20-AD7A-AFFF77919D1D}"/>
          </ac:picMkLst>
        </pc:picChg>
        <pc:picChg chg="del">
          <ac:chgData name="Марк Костюченко" userId="d6c38bbad7488a41" providerId="Windows Live" clId="Web-{A1870455-1E4B-AFF0-0567-49E3F10A15D9}" dt="2025-06-19T19:37:44.373" v="127"/>
          <ac:picMkLst>
            <pc:docMk/>
            <pc:sldMk cId="0" sldId="279"/>
            <ac:picMk id="3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38:32.687" v="136" actId="1076"/>
        <pc:sldMkLst>
          <pc:docMk/>
          <pc:sldMk cId="0" sldId="281"/>
        </pc:sldMkLst>
        <pc:picChg chg="del mod">
          <ac:chgData name="Марк Костюченко" userId="d6c38bbad7488a41" providerId="Windows Live" clId="Web-{A1870455-1E4B-AFF0-0567-49E3F10A15D9}" dt="2025-06-19T19:38:30.828" v="134"/>
          <ac:picMkLst>
            <pc:docMk/>
            <pc:sldMk cId="0" sldId="281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38:32.687" v="136" actId="1076"/>
          <ac:picMkLst>
            <pc:docMk/>
            <pc:sldMk cId="0" sldId="281"/>
            <ac:picMk id="3" creationId="{A93285D4-F59E-8E5B-3D92-CD1D6122675D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00.206" v="144" actId="14100"/>
        <pc:sldMkLst>
          <pc:docMk/>
          <pc:sldMk cId="0" sldId="283"/>
        </pc:sldMkLst>
        <pc:spChg chg="mod">
          <ac:chgData name="Марк Костюченко" userId="d6c38bbad7488a41" providerId="Windows Live" clId="Web-{A1870455-1E4B-AFF0-0567-49E3F10A15D9}" dt="2025-06-19T19:25:35.985" v="97" actId="14100"/>
          <ac:spMkLst>
            <pc:docMk/>
            <pc:sldMk cId="0" sldId="283"/>
            <ac:spMk id="4" creationId="{00000000-0000-0000-0000-000000000000}"/>
          </ac:spMkLst>
        </pc:spChg>
        <pc:spChg chg="del mod">
          <ac:chgData name="Марк Костюченко" userId="d6c38bbad7488a41" providerId="Windows Live" clId="Web-{A1870455-1E4B-AFF0-0567-49E3F10A15D9}" dt="2025-06-19T19:25:19.078" v="88"/>
          <ac:spMkLst>
            <pc:docMk/>
            <pc:sldMk cId="0" sldId="283"/>
            <ac:spMk id="10" creationId="{00000000-0000-0000-0000-000000000000}"/>
          </ac:spMkLst>
        </pc:spChg>
        <pc:picChg chg="mod">
          <ac:chgData name="Марк Костюченко" userId="d6c38bbad7488a41" providerId="Windows Live" clId="Web-{A1870455-1E4B-AFF0-0567-49E3F10A15D9}" dt="2025-06-19T19:25:41.657" v="103" actId="1076"/>
          <ac:picMkLst>
            <pc:docMk/>
            <pc:sldMk cId="0" sldId="283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3:00.206" v="144" actId="14100"/>
          <ac:picMkLst>
            <pc:docMk/>
            <pc:sldMk cId="0" sldId="283"/>
            <ac:picMk id="3" creationId="{A18B66BE-3C66-AEDF-658B-74CFD044FEAA}"/>
          </ac:picMkLst>
        </pc:picChg>
        <pc:picChg chg="mod">
          <ac:chgData name="Марк Костюченко" userId="d6c38bbad7488a41" providerId="Windows Live" clId="Web-{A1870455-1E4B-AFF0-0567-49E3F10A15D9}" dt="2025-06-19T19:25:42.361" v="104" actId="1076"/>
          <ac:picMkLst>
            <pc:docMk/>
            <pc:sldMk cId="0" sldId="283"/>
            <ac:picMk id="5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25:16.531" v="86"/>
          <ac:picMkLst>
            <pc:docMk/>
            <pc:sldMk cId="0" sldId="283"/>
            <ac:picMk id="6" creationId="{00000000-0000-0000-0000-000000000000}"/>
          </ac:picMkLst>
        </pc:picChg>
      </pc:sldChg>
      <pc:sldChg chg="new del">
        <pc:chgData name="Марк Костюченко" userId="d6c38bbad7488a41" providerId="Windows Live" clId="Web-{A1870455-1E4B-AFF0-0567-49E3F10A15D9}" dt="2025-06-19T19:54:49.257" v="163"/>
        <pc:sldMkLst>
          <pc:docMk/>
          <pc:sldMk cId="598764927" sldId="284"/>
        </pc:sldMkLst>
      </pc:sldChg>
    </pc:docChg>
  </pc:docChgLst>
  <pc:docChgLst>
    <pc:chgData name="Марк Костюченко" userId="d6c38bbad7488a41" providerId="Windows Live" clId="Web-{938ABCB6-0055-AE1C-A3AA-B7C805DA5876}"/>
    <pc:docChg chg="modSld">
      <pc:chgData name="Марк Костюченко" userId="d6c38bbad7488a41" providerId="Windows Live" clId="Web-{938ABCB6-0055-AE1C-A3AA-B7C805DA5876}" dt="2025-06-19T20:06:34.731" v="2"/>
      <pc:docMkLst>
        <pc:docMk/>
      </pc:docMkLst>
      <pc:sldChg chg="delSp modSp">
        <pc:chgData name="Марк Костюченко" userId="d6c38bbad7488a41" providerId="Windows Live" clId="Web-{938ABCB6-0055-AE1C-A3AA-B7C805DA5876}" dt="2025-06-19T20:06:34.731" v="2"/>
        <pc:sldMkLst>
          <pc:docMk/>
          <pc:sldMk cId="0" sldId="261"/>
        </pc:sldMkLst>
        <pc:spChg chg="del mod">
          <ac:chgData name="Марк Костюченко" userId="d6c38bbad7488a41" providerId="Windows Live" clId="Web-{938ABCB6-0055-AE1C-A3AA-B7C805DA5876}" dt="2025-06-19T20:06:34.731" v="2"/>
          <ac:spMkLst>
            <pc:docMk/>
            <pc:sldMk cId="0" sldId="261"/>
            <ac:spMk id="1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370320"/>
            <a:ext cx="106934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45720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Костюченко Марк Михайлович </a:t>
            </a:r>
            <a:endParaRPr lang="ru-RU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ДКИП_205 ПРОГ</a:t>
            </a:r>
            <a:endParaRPr lang="ru-RU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Сибирёв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Иван Валерьевич</a:t>
            </a: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ветка  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структура проекта + </a:t>
            </a:r>
            <a:r>
              <a:rPr lang="ru-RU" altLang="ru-RU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коммиты,которые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были разработаны в ходе проекта.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E65BF9C-17EE-BD20-AD7A-AFFF7791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3" y="2622660"/>
            <a:ext cx="8513797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файлы проекта 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93285D4-F59E-8E5B-3D92-CD1D6122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6" y="2684007"/>
            <a:ext cx="771384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-635" y="1805305"/>
            <a:ext cx="10694035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Научился работать в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 Hub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Лучше начал понимать скрипты на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 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«кодить» и искать ошибки при создании чего-либо 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Улучшил навыки в консоли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создавать ветки и коммитить.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0" y="1802765"/>
            <a:ext cx="10692765" cy="476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https://urait.ru/bcode/575501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https://urait.ru/bcode/536687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0" y="1826260"/>
            <a:ext cx="10693400" cy="47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cs typeface="Times New Roman" panose="02020603050405020304"/>
              </a:rPr>
              <a:t>1.1. Создание форм.docx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cs typeface="Times New Roman" panose="02020603050405020304"/>
              </a:rPr>
              <a:t>1.2. </a:t>
            </a:r>
            <a:r>
              <a:rPr lang="ru-RU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Валидация кода</a:t>
            </a:r>
            <a:r>
              <a:rPr lang="ru-RU" dirty="0">
                <a:latin typeface="Times New Roman" panose="02020603050405020304"/>
                <a:cs typeface="Times New Roman" panose="02020603050405020304"/>
              </a:rPr>
              <a:t>.docx</a:t>
            </a:r>
            <a:endParaRPr dirty="0"/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06" y="2849819"/>
            <a:ext cx="3790358" cy="1704714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38AE5F-9B91-C6EC-0CD5-96E7C926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44" y="3271381"/>
            <a:ext cx="1893596" cy="30194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логотип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21E6B0D-7368-D905-762F-CAA11E92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27" y="4618878"/>
            <a:ext cx="1901465" cy="1829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795"/>
            <a:ext cx="10693400" cy="475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Костюченко Марк Михайлович , проходил производственную практику на базе «ООО СИМУЛТЕХ»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 кейс по интеграции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ru-RU" sz="1600" dirty="0">
                <a:sym typeface="Times New Roman" panose="02020603050405020304"/>
              </a:rPr>
              <a:t>Реализуйте класс, который описывает IP. </a:t>
            </a:r>
            <a:endParaRPr lang="en-US" alt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официально деловорй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8:30 - 15:30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ограниченный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-635" y="40640"/>
            <a:ext cx="10694035" cy="17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Организационный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Спроектировать организационную структуру и описать выбранную предметную область.</a:t>
            </a:r>
            <a:b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Рисунок 1" descr="Изображение выглядит как диаграмма, План, Технический чертеж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6B03998-31C3-0371-0244-3F64924A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77" y="1819574"/>
            <a:ext cx="7906653" cy="4700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4A374F8-511E-92FA-CB91-85D81A7E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9" y="2915500"/>
            <a:ext cx="7756748" cy="3656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635" y="1816735"/>
            <a:ext cx="10692765" cy="52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поэтапные действия до разработки проекта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" y="3523505"/>
            <a:ext cx="4147820" cy="30130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47299" y="2461786"/>
            <a:ext cx="6880352" cy="289253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Клонирование репозитория к себе на пк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72" y="2461661"/>
            <a:ext cx="4179570" cy="30130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8B66BE-3C66-AEDF-658B-74CFD044F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949" y="5803610"/>
            <a:ext cx="5719928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9C8AAEE-D791-6675-9C96-AF37BD2E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5" y="2815880"/>
            <a:ext cx="4915355" cy="348481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989446-D4C0-A723-9CF0-92088B2DB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80" y="2810616"/>
            <a:ext cx="4911103" cy="3483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реакция компилятора в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на добавление файлов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D3846D7-6331-99A4-66F2-D1871D5A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" y="2368744"/>
            <a:ext cx="9304227" cy="3889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7806</Words>
  <Application>Microsoft Office PowerPoint</Application>
  <PresentationFormat>Custom</PresentationFormat>
  <Paragraphs>149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     Организационный этап   Спроектировать организационную структуру и описать выбранную предметную область. 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Темур</cp:lastModifiedBy>
  <cp:revision>86</cp:revision>
  <dcterms:created xsi:type="dcterms:W3CDTF">2020-03-27T22:15:00Z</dcterms:created>
  <dcterms:modified xsi:type="dcterms:W3CDTF">2025-06-19T20:06:38Z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C51903C7A1014FD18796D82B89237411_13</vt:lpwstr>
  </property>
  <property fmtid="{D5CDD505-2E9C-101B-9397-08002B2CF9AE}" pid="3" name="KSOProductBuildVer">
    <vt:lpwstr>1049-12.2.0.21546</vt:lpwstr>
  </property>
</Properties>
</file>