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44" y="-36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../Desktop/Prilozhenie%201.6%20Git%20&#1101;.docx" TargetMode="External"/><Relationship Id="rId3" Type="http://schemas.openxmlformats.org/officeDocument/2006/relationships/hyperlink" Target="../Desktop/Prilozhenie%201.1%20Git%20(1)%20&#1101;.docx" TargetMode="External"/><Relationship Id="rId7" Type="http://schemas.openxmlformats.org/officeDocument/2006/relationships/hyperlink" Target="../Desktop/Prilozhenie%201.5%20Git%20&#1101;.doc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Desktop/Prilozhenie%201.4%20Git%20(1)%20&#1101;.docx" TargetMode="External"/><Relationship Id="rId11" Type="http://schemas.openxmlformats.org/officeDocument/2006/relationships/hyperlink" Target="../Desktop/Prilozhenie%201.9%20Git%20&#1101;.docx" TargetMode="External"/><Relationship Id="rId5" Type="http://schemas.openxmlformats.org/officeDocument/2006/relationships/hyperlink" Target="../Desktop/Prilozhenie%201.3%20Git%20&#1101;.docx" TargetMode="External"/><Relationship Id="rId10" Type="http://schemas.openxmlformats.org/officeDocument/2006/relationships/hyperlink" Target="../Desktop/Prilozhenie%201.8%20Git%20(1)%20&#1101;.docx" TargetMode="External"/><Relationship Id="rId4" Type="http://schemas.openxmlformats.org/officeDocument/2006/relationships/hyperlink" Target="../Desktop/Prilozhenie%201.2%20Git%20&#1101;.docx" TargetMode="External"/><Relationship Id="rId9" Type="http://schemas.openxmlformats.org/officeDocument/2006/relationships/hyperlink" Target="../Desktop/Prilozhenie%201.7%20Git%20&#1101;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___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Биткова Алина Рустамовна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_____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ДКИП-204прог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</a:t>
            </a:r>
            <a:endParaRPr lang="ru-RU" dirty="0">
              <a:ea typeface="Calibri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___</a:t>
            </a:r>
            <a:r>
              <a:rPr lang="ru-RU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Сибирев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Иван Валерьевич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771FC4-AA5A-8FBC-7E40-EE94EE5E0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926" y="3254027"/>
            <a:ext cx="6511596" cy="20323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73F7940-B919-2EEB-EEBB-6C5BF1D59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540" y="3559601"/>
            <a:ext cx="7787381" cy="14791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122BD58-8BB4-DB66-612A-E3CB7E037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940" y="2888184"/>
            <a:ext cx="5938019" cy="33469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E927CAF-1AE8-D9BD-D9C0-5DE0E5B41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819" y="3662431"/>
            <a:ext cx="6839979" cy="8976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C78620-A0EA-5B58-EB1E-0B8709EE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961" y="2972360"/>
            <a:ext cx="6144586" cy="22914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Как пользоваться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Какие команды там используются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Гит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Гит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5" action="ppaction://hlinkfile"/>
              </a:rPr>
              <a:t>Гит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6" action="ppaction://hlinkfile"/>
              </a:rPr>
              <a:t>Гит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7" action="ppaction://hlinkfile"/>
              </a:rPr>
              <a:t>Гит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8" action="ppaction://hlinkfile"/>
              </a:rPr>
              <a:t>Гит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9" action="ppaction://hlinkfile"/>
              </a:rPr>
              <a:t>Гит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10" action="ppaction://hlinkfile"/>
              </a:rPr>
              <a:t>Гит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11" action="ppaction://hlinkfile"/>
              </a:rPr>
              <a:t>Гит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Биткова Алина Рустамовна, проходила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решала кейс № … по интеграции…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Приняла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Ознакомилась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Уточнила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0963B0-B25A-818C-CD47-0D692843B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669" y="3029815"/>
            <a:ext cx="7240010" cy="40582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202f423d887_0_12"/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1828932" y="281815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703519F-F2D6-1786-AC75-9B9E32133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3" y="2825608"/>
            <a:ext cx="5724640" cy="120101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214FA-D096-2CA4-72DC-30DA786B1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507" y="4210466"/>
            <a:ext cx="5163760" cy="104860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B5F78E9-0B56-25C6-C28E-9BD0F58CB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335" y="5442911"/>
            <a:ext cx="5736833" cy="9144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404A3D-6480-39C7-663E-D06E7A55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39" y="3040297"/>
            <a:ext cx="3756989" cy="304339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8A5010-C0D1-A380-9A5F-DB9AE6F1E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102" y="4249247"/>
            <a:ext cx="4393448" cy="214202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6DAC8B-ED11-7F86-CAD3-EF5A8C26A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102" y="2684712"/>
            <a:ext cx="4648511" cy="1473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B5F0403-D7CB-F578-8C21-93DD36118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27" y="3351552"/>
            <a:ext cx="6547497" cy="20564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1352D55-012E-49F5-A5A5-E0C31CE4F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06" y="2870734"/>
            <a:ext cx="5230821" cy="159119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74A42C6-E228-BE73-255B-6DA9F9B2F5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7669" y="4241540"/>
            <a:ext cx="5938019" cy="231668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FC92930-AF0C-25B5-9F28-E2B430909A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8723" y="2637401"/>
            <a:ext cx="4653930" cy="6124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B9D68D-16F4-B2EE-3FA9-934895B533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23" y="3146542"/>
            <a:ext cx="4653930" cy="9527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25977</TotalTime>
  <Words>1275</Words>
  <Application>Microsoft Office PowerPoint</Application>
  <PresentationFormat>Произвольный</PresentationFormat>
  <Paragraphs>96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 Black</vt:lpstr>
      <vt:lpstr>Times New Roman</vt:lpstr>
      <vt:lpstr>Arial</vt:lpstr>
      <vt:lpstr>Calibri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Алина Биткова</cp:lastModifiedBy>
  <cp:revision>13</cp:revision>
  <dcterms:created xsi:type="dcterms:W3CDTF">2020-03-27T22:15:06Z</dcterms:created>
  <dcterms:modified xsi:type="dcterms:W3CDTF">2025-06-06T19:36:43Z</dcterms:modified>
</cp:coreProperties>
</file>