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8" r:id="rId9"/>
    <p:sldId id="279" r:id="rId10"/>
    <p:sldId id="280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72" y="7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6377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485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222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522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422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6378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181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4005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6100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59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000" b="0" i="0" u="none" strike="noStrike" cap="none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Волков Никита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ДКИП-205 </a:t>
            </a:r>
            <a:r>
              <a:rPr lang="ru-RU" sz="2000" dirty="0" err="1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Сибирёв</a:t>
            </a:r>
            <a:r>
              <a:rPr lang="ru-RU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73" y="720565"/>
            <a:ext cx="9687193" cy="249299"/>
          </a:xfrm>
        </p:spPr>
        <p:txBody>
          <a:bodyPr/>
          <a:lstStyle/>
          <a:p>
            <a:r>
              <a:rPr lang="ru-RU" sz="1800" dirty="0"/>
              <a:t>Этап Проектирования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5978" y="2545937"/>
            <a:ext cx="9472519" cy="940841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На данном скриншоте показана ветка </a:t>
            </a:r>
            <a:r>
              <a:rPr lang="en-US" dirty="0" smtClean="0"/>
              <a:t>“</a:t>
            </a:r>
            <a:r>
              <a:rPr lang="en-US" dirty="0" err="1" smtClean="0"/>
              <a:t>Looksell</a:t>
            </a:r>
            <a:r>
              <a:rPr lang="en-US" dirty="0" smtClean="0"/>
              <a:t>” </a:t>
            </a:r>
            <a:r>
              <a:rPr lang="ru-RU" dirty="0" smtClean="0"/>
              <a:t>и структура проекта и еще </a:t>
            </a:r>
            <a:r>
              <a:rPr lang="ru-RU" dirty="0" err="1" smtClean="0"/>
              <a:t>коммиты</a:t>
            </a:r>
            <a:r>
              <a:rPr lang="en-US" dirty="0" smtClean="0"/>
              <a:t>,</a:t>
            </a:r>
            <a:r>
              <a:rPr lang="ru-RU" dirty="0" smtClean="0"/>
              <a:t> которые были разработаны в ходе проекта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Откладка программных модулей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4" y="3391952"/>
            <a:ext cx="5796901" cy="31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73" y="706715"/>
            <a:ext cx="9687193" cy="276999"/>
          </a:xfrm>
        </p:spPr>
        <p:txBody>
          <a:bodyPr/>
          <a:lstStyle/>
          <a:p>
            <a:r>
              <a:rPr lang="ru-RU" sz="2000" dirty="0"/>
              <a:t>Этап Проектирования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35947" y="2919243"/>
            <a:ext cx="8983920" cy="858937"/>
          </a:xfrm>
        </p:spPr>
        <p:txBody>
          <a:bodyPr/>
          <a:lstStyle/>
          <a:p>
            <a:r>
              <a:rPr lang="ru-RU" dirty="0" smtClean="0"/>
              <a:t>На данном скриншоте показаны файлы проекта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Откладка программных модулей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73" y="3517812"/>
            <a:ext cx="221010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</a:t>
            </a:r>
            <a:r>
              <a:rPr lang="ru-RU" sz="21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ходе прохождения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практики мной были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в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Unity Hub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Начал понимать что такое скрипты на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Улучшил навыки в консоли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 Bash</a:t>
            </a:r>
            <a:endParaRPr lang="ru-RU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Стало проще создавать ветки и также </a:t>
            </a:r>
            <a:r>
              <a:rPr lang="ru-RU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коммитить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713432" y="1802983"/>
            <a:ext cx="9506433" cy="4919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https://urait.ru/bcode/575501 </a:t>
            </a:r>
          </a:p>
          <a:p>
            <a:pPr marL="361950" lvl="0" indent="-361950" algn="just">
              <a:spcBef>
                <a:spcPts val="855"/>
              </a:spcBef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https://urait.ru/bcode/536687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Волков Никита Валерьевич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проходил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производственную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практику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решал кейс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КЛАСС КОТОРЫЙ ВЫПОЛНЯЕТ ФУНКЦИЮ МАРШРУТИЗАТОРА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Образовательной/ Профильной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Официально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деловой стиль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 10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:00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до 18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Практикант 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Доступ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данным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Ограниченный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практики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осуществить предустановку программного обеспечения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83" y="5562976"/>
            <a:ext cx="3858163" cy="1269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31" y="4228555"/>
            <a:ext cx="4126674" cy="95860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66" y="2958651"/>
            <a:ext cx="3970323" cy="9212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ea typeface="Times New Roman"/>
              <a:cs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527" y="2706235"/>
            <a:ext cx="5055397" cy="35120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b="0" i="0" u="none" strike="noStrike" cap="none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719138" algn="just">
              <a:buSzPts val="2000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3" y="3130881"/>
            <a:ext cx="4626525" cy="35777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294" y="3158286"/>
            <a:ext cx="4706905" cy="2037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скриншоте показаны поэтапные действия до разработки проекта </a:t>
            </a:r>
          </a:p>
          <a:p>
            <a:pPr lvl="0" indent="719138" algn="just">
              <a:buSzPts val="2000"/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1) Клонирование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 к себе на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пк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6" y="2713615"/>
            <a:ext cx="4706007" cy="84784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60" y="3669842"/>
            <a:ext cx="3581900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73" y="706715"/>
            <a:ext cx="9687193" cy="276999"/>
          </a:xfrm>
        </p:spPr>
        <p:txBody>
          <a:bodyPr/>
          <a:lstStyle/>
          <a:p>
            <a:r>
              <a:rPr lang="ru-RU" sz="2000" dirty="0" smtClean="0"/>
              <a:t>Этап Проектирования </a:t>
            </a:r>
            <a:endParaRPr lang="ru-RU" sz="2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8477732" cy="989566"/>
          </a:xfrm>
        </p:spPr>
        <p:txBody>
          <a:bodyPr/>
          <a:lstStyle/>
          <a:p>
            <a:r>
              <a:rPr lang="ru-RU" dirty="0" smtClean="0"/>
              <a:t>На данном слайде необходимо продемонстрировать итоговый скриншот откладки разработанных модулей 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Откладка программных модулей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174" y="4208831"/>
            <a:ext cx="4060226" cy="20332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44" y="4208831"/>
            <a:ext cx="4076971" cy="235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2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73" y="720565"/>
            <a:ext cx="9687193" cy="249299"/>
          </a:xfrm>
        </p:spPr>
        <p:txBody>
          <a:bodyPr/>
          <a:lstStyle/>
          <a:p>
            <a:r>
              <a:rPr lang="ru-RU" sz="1800" dirty="0" smtClean="0"/>
              <a:t>Этап Проектирования </a:t>
            </a:r>
            <a:endParaRPr lang="ru-RU" sz="18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4963" y="2919243"/>
            <a:ext cx="7704008" cy="11000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 данном слайде необходимо продемонстрировать итоговый скриншот откладки разработанных модулей </a:t>
            </a: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Откладка программных модулей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311" y="3812570"/>
            <a:ext cx="5453503" cy="273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280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27523</TotalTime>
  <Words>788</Words>
  <Application>Microsoft Office PowerPoint</Application>
  <PresentationFormat>Произвольный</PresentationFormat>
  <Paragraphs>90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Arial Black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Этап Проектирования </vt:lpstr>
      <vt:lpstr>Этап Проектирования </vt:lpstr>
      <vt:lpstr>Этап Проектирования </vt:lpstr>
      <vt:lpstr>Этап Проектирования 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Хадукина Инна Игоревна</cp:lastModifiedBy>
  <cp:revision>28</cp:revision>
  <dcterms:created xsi:type="dcterms:W3CDTF">2020-03-27T22:15:06Z</dcterms:created>
  <dcterms:modified xsi:type="dcterms:W3CDTF">2025-06-19T23:18:54Z</dcterms:modified>
</cp:coreProperties>
</file>