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24B01-C365-5059-36E2-F74F88231A73}" v="290" dt="2025-06-20T14:20:39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566" y="84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Налбуш Адриан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ДКИП-204прог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500" b="0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214419" y="172661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0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 прохождения производственной практики мной были освоены следующие навыки:</a:t>
            </a: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Разработка пользовательских интерфейсов с использованием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Создание и структурирование компонентов, работа с состоянием и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props.Реализация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форм авторизации и регистрации</a:t>
            </a: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Создание форм, обработка пользовательского ввода, валидация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данных.Работа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 системой контроля версий Git</a:t>
            </a: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Ведение истории изменений,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 ветками, разрешение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конфликтов.Отладка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тестирование веб-приложения</a:t>
            </a: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Использование инструментов разработчика для поиска и устранения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ошибок.Стилизация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адаптивная верстка</a:t>
            </a: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Применение CSS для оформления интерфейса и обеспечения корректного отображения на разных устройствах.</a:t>
            </a:r>
            <a:br>
              <a:rPr lang="ru-RU" sz="2800" dirty="0"/>
            </a:br>
            <a:endParaRPr sz="2800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indent="-457200" algn="just">
              <a:buSzPct val="100000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Самсонов К.Ю. «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React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и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Redux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. Разработка пользовательских интерфейсов» — СПб.: БХВ-Петербург, 2020.</a:t>
            </a:r>
          </a:p>
          <a:p>
            <a:pPr indent="-457200" algn="just">
              <a:buSzPct val="100000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Бэнкс А.,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Порселло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Е. «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React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и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Redux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. Профессиональная разработка интерфейсов» — М.: ДМК Пресс, 2018.</a:t>
            </a:r>
          </a:p>
          <a:p>
            <a:pPr indent="-457200" algn="just">
              <a:buSzPct val="100000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Фримен Э., Робсон Э. «Изучаем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React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» — СПб.: Питер, 2021.</a:t>
            </a:r>
          </a:p>
          <a:p>
            <a:pPr indent="-457200" algn="just">
              <a:buSzPct val="100000"/>
              <a:buAutoNum type="arabicPeriod"/>
            </a:pP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Duckett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J. «HTML и CSS. Разработка и дизайн веб-сайтов» — М.: Вильямс, 2014.</a:t>
            </a:r>
          </a:p>
          <a:p>
            <a:pPr indent="-457200" algn="just">
              <a:buSzPct val="100000"/>
              <a:buAutoNum type="arabicPeriod"/>
            </a:pP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Флэнаган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Д. «JavaScript. Подробное руководство» — СПб.: Символ-Плюс, 2021.</a:t>
            </a:r>
          </a:p>
          <a:p>
            <a:pPr indent="-457200" algn="just">
              <a:buSzPct val="100000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Документация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React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: https://react.dev/7. Документация по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React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Router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: https://reactrouter.com/en/main8. Документация по Git: https://git-scm.com/doc</a:t>
            </a:r>
            <a:endParaRPr sz="2000" dirty="0"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914400" indent="-457200" algn="just">
              <a:lnSpc>
                <a:spcPct val="100000"/>
              </a:lnSpc>
              <a:buAutoNum type="arabicPeriod"/>
            </a:pPr>
            <a:r>
              <a:rPr lang="af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1.1.docx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 algn="just">
              <a:lnSpc>
                <a:spcPct val="100000"/>
              </a:lnSpc>
              <a:buAutoNum type="arabicPeriod"/>
            </a:pPr>
            <a:r>
              <a:rPr lang="af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af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1.2.docx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endParaRPr lang="af-ZA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Налбуш Адриан, проходил производственную практику на базе ООО СИМУЛТЕХ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При выполнении индивидуального задания по практике решал 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еализацию компонента для отображения списка курсов. 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Официально-деловой стиль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12:00 –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19: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00, понедельник - пятница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Практикант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Ограниченный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358170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D668EF-70CD-87B4-CF3C-6465ACD96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84" y="2836805"/>
            <a:ext cx="3258005" cy="6287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764EA8-D0DC-0231-FEA7-2B1B1015D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017" y="3872856"/>
            <a:ext cx="3267531" cy="666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130113-BE90-FA8B-E69C-724262AD1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846" y="3132841"/>
            <a:ext cx="3248478" cy="6477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980F217-82C9-F228-9CC6-C9C1B8E56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949" y="5065010"/>
            <a:ext cx="2787665" cy="8920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indent="71882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 Организационная структура и описание предметной области.</a:t>
            </a: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4E429E-DEC6-3A01-8ADF-E0A93717D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32" y="2543720"/>
            <a:ext cx="3779164" cy="37515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 algn="just"/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разработанных форм авторизации и регистрации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F60381-7E0F-D315-DE55-F3F72658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2" y="2299884"/>
            <a:ext cx="4141249" cy="24195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0BE94B-0158-C89F-3FAD-E78602499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969" y="4849143"/>
            <a:ext cx="6971431" cy="162692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21A93E-E810-149A-396D-5B7F50958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306" y="2294835"/>
            <a:ext cx="4482548" cy="2227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14DCB4-EFAB-4CF1-E2FC-F090D6157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1087" y="5133167"/>
            <a:ext cx="1028844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lang="ru-R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503BC2-DB04-A749-C14B-0601C0E7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050" y="2545209"/>
            <a:ext cx="3275863" cy="36438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500" b="0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500" b="0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26038</TotalTime>
  <Words>1026</Words>
  <Application>Microsoft Office PowerPoint</Application>
  <PresentationFormat>Произвольный</PresentationFormat>
  <Paragraphs>80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 Black</vt:lpstr>
      <vt:lpstr>Times New Roman</vt:lpstr>
      <vt:lpstr>Arial</vt:lpstr>
      <vt:lpstr>Calibri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Налбуш Адриан</cp:lastModifiedBy>
  <cp:revision>127</cp:revision>
  <dcterms:created xsi:type="dcterms:W3CDTF">2020-03-27T22:15:06Z</dcterms:created>
  <dcterms:modified xsi:type="dcterms:W3CDTF">2025-06-20T16:53:52Z</dcterms:modified>
</cp:coreProperties>
</file>