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bold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68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1071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878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2100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271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4807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3020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2660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037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08432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53160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Козлов Никита Антонович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ван Валерьевич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118457" y="1805535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Изучение движка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unity +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c#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Умение работать в команде, получение навыков командной разработки на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Приложение1.1.docx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Приложение1.2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Козлов Никита Антонович, проходил производственную практику на базе ООО СИМУЛТЕХ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/>
              <a:t>Реализуйте класс, наподобие работы протокола HTTP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 10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:00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18: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00, понедельник – пятница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Ограниченный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15329DC2-73FD-7A36-1910-94EA72AB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6" y="2799419"/>
            <a:ext cx="3953427" cy="98121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08F6DB6-A785-6C96-8BFB-F49EE29E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237" y="3832791"/>
            <a:ext cx="4105848" cy="8573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D37EFB4-4567-ED92-736F-69D45ED02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3118" y="4954756"/>
            <a:ext cx="4039164" cy="8859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Изображение 1">
            <a:extLst>
              <a:ext uri="{FF2B5EF4-FFF2-40B4-BE49-F238E27FC236}">
                <a16:creationId xmlns:a16="http://schemas.microsoft.com/office/drawing/2014/main" xmlns="" id="{AE2EDE9A-3915-FF21-4CE3-95C85D59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81" y="2799733"/>
            <a:ext cx="5950585" cy="3717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1BC08549-7BBD-8ED2-821E-8F8B416D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7795" y="3133928"/>
            <a:ext cx="6008256" cy="3187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E834A2D-B943-01D8-C1AB-2A4C70CA2DBD}"/>
              </a:ext>
            </a:extLst>
          </p:cNvPr>
          <p:cNvSpPr txBox="1"/>
          <p:nvPr/>
        </p:nvSpPr>
        <p:spPr>
          <a:xfrm>
            <a:off x="368273" y="2605231"/>
            <a:ext cx="271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12FB92-B35B-A07E-7CC2-14A8FF34CA92}"/>
              </a:ext>
            </a:extLst>
          </p:cNvPr>
          <p:cNvSpPr txBox="1"/>
          <p:nvPr/>
        </p:nvSpPr>
        <p:spPr>
          <a:xfrm>
            <a:off x="435308" y="3103343"/>
            <a:ext cx="250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Ошибка в коде, синтаксическая ошибка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0BE1135D-4E1E-FCF0-0ACC-DD5569C1C005}"/>
              </a:ext>
            </a:extLst>
          </p:cNvPr>
          <p:cNvSpPr txBox="1"/>
          <p:nvPr/>
        </p:nvSpPr>
        <p:spPr>
          <a:xfrm>
            <a:off x="368274" y="5043488"/>
            <a:ext cx="131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Программа работает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D26D57FF-9843-D391-24FF-F74B173D4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59" y="2626706"/>
            <a:ext cx="9867141" cy="43685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74354F1C-4BA1-1FB2-15C4-6493321D4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5" y="3647262"/>
            <a:ext cx="4039164" cy="2667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xmlns="" id="{9CA7E9D2-F362-3B29-09FC-0D3A0FE0D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208" y="4163859"/>
            <a:ext cx="5726554" cy="30216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26319</TotalTime>
  <Words>716</Words>
  <Application>Microsoft Office PowerPoint</Application>
  <PresentationFormat>Произвольный</PresentationFormat>
  <Paragraphs>74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 Black</vt:lpstr>
      <vt:lpstr>Calibri</vt:lpstr>
      <vt:lpstr>Times New Roman</vt:lpstr>
      <vt:lpstr>Arial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25</cp:revision>
  <dcterms:created xsi:type="dcterms:W3CDTF">2020-03-27T22:15:06Z</dcterms:created>
  <dcterms:modified xsi:type="dcterms:W3CDTF">2025-06-27T08:31:27Z</dcterms:modified>
</cp:coreProperties>
</file>