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78" r:id="rId8"/>
    <p:sldId id="269" r:id="rId9"/>
    <p:sldId id="275" r:id="rId10"/>
    <p:sldId id="276" r:id="rId11"/>
    <p:sldId id="277" r:id="rId12"/>
    <p:sldId id="273" r:id="rId13"/>
    <p:sldId id="274" r:id="rId14"/>
  </p:sldIdLst>
  <p:sldSz cx="10693400" cy="7561263"/>
  <p:notesSz cx="6669088" cy="9928225"/>
  <p:embeddedFontLst>
    <p:embeddedFont>
      <p:font typeface="Arial Black" panose="020B0A04020102020204" pitchFamily="34" charset="0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14318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7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452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701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3471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879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248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296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7503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0357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Ценев Алексей Константинович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ДКИП 206-прог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Моделирование DNS-запросов ( обработка исключений).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Отладку кода и тестирование (поиск и исправление ошибок).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Работу с IDE и инструментами разработки.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Оформление технической документации.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Основы командной/самостоятельной работы над проектом.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Ценев Алексей Константинович, проходил(а) производственную практику на базе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4 по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интеграции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DNS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, класс, который для доменного имени возвращает его 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IP-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адрес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Официально-деловой стиль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работы: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Пн-сб</a:t>
            </a:r>
            <a:r>
              <a:rPr lang="en-US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:14-18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Рисунок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C7ED66D9-C7C8-B24C-9904-8E0C34427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85" y="2989946"/>
            <a:ext cx="3277057" cy="790685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, текст, Шрифт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FA848008-7648-D7CF-9624-C9C76579A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991" y="5319544"/>
            <a:ext cx="2676899" cy="49536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B06B3629-9E53-6D71-64BF-1E0E02AF3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24" y="4152762"/>
            <a:ext cx="3505689" cy="8383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Изображение 1">
            <a:extLst>
              <a:ext uri="{FF2B5EF4-FFF2-40B4-BE49-F238E27FC236}">
                <a16:creationId xmlns:a16="http://schemas.microsoft.com/office/drawing/2014/main" xmlns="" id="{AE2EDE9A-3915-FF21-4CE3-95C85D59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15" y="2650649"/>
            <a:ext cx="6189237" cy="3866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DA766369-3730-F316-5681-EA804602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68" y="3148314"/>
            <a:ext cx="3106447" cy="17406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65946407-BCBF-98C3-D7BC-0191C963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0" y="5628202"/>
            <a:ext cx="2381582" cy="2857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51C3077C-A8BD-9691-2A9A-900DB7B3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143" y="3376197"/>
            <a:ext cx="5138581" cy="225200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01994" y="2915437"/>
            <a:ext cx="185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Работа программы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125414" y="5261317"/>
            <a:ext cx="1533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Ошибка в коде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634" y="3460652"/>
            <a:ext cx="7132319" cy="2947407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2"/>
          </p:nvPr>
        </p:nvSpPr>
        <p:spPr>
          <a:xfrm>
            <a:off x="394963" y="1899138"/>
            <a:ext cx="9824904" cy="900333"/>
          </a:xfrm>
        </p:spPr>
        <p:txBody>
          <a:bodyPr>
            <a:normAutofit/>
          </a:bodyPr>
          <a:lstStyle/>
          <a:p>
            <a:r>
              <a:rPr lang="ru-RU" dirty="0" smtClean="0"/>
              <a:t>На данном слайде показана ветка </a:t>
            </a:r>
            <a:r>
              <a:rPr lang="en-US" dirty="0" smtClean="0"/>
              <a:t>&lt;&lt;</a:t>
            </a:r>
            <a:r>
              <a:rPr lang="en-US" dirty="0" err="1" smtClean="0"/>
              <a:t>tsenev-aleksei</a:t>
            </a:r>
            <a:r>
              <a:rPr lang="en-US" dirty="0" smtClean="0"/>
              <a:t>&gt;&gt; </a:t>
            </a:r>
            <a:r>
              <a:rPr lang="ru-RU" dirty="0" smtClean="0"/>
              <a:t>и структура проекта + </a:t>
            </a:r>
            <a:r>
              <a:rPr lang="ru-RU" dirty="0" err="1" smtClean="0"/>
              <a:t>коммиты</a:t>
            </a:r>
            <a:r>
              <a:rPr lang="ru-RU" dirty="0" smtClean="0"/>
              <a:t>, которые были разработаны в ходе проекта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42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31" y="2638522"/>
            <a:ext cx="7249537" cy="39451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26010</TotalTime>
  <Words>755</Words>
  <Application>Microsoft Office PowerPoint</Application>
  <PresentationFormat>Произвольный</PresentationFormat>
  <Paragraphs>89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Times New Roman</vt:lpstr>
      <vt:lpstr>Arial</vt:lpstr>
      <vt:lpstr>Arial Black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Презентация PowerPoint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25</cp:revision>
  <dcterms:created xsi:type="dcterms:W3CDTF">2020-03-27T22:15:06Z</dcterms:created>
  <dcterms:modified xsi:type="dcterms:W3CDTF">2025-06-27T08:42:44Z</dcterms:modified>
</cp:coreProperties>
</file>