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58" r:id="rId5"/>
    <p:sldId id="260" r:id="rId6"/>
    <p:sldId id="261" r:id="rId7"/>
    <p:sldId id="283" r:id="rId8"/>
    <p:sldId id="269" r:id="rId9"/>
    <p:sldId id="278" r:id="rId10"/>
    <p:sldId id="279" r:id="rId11"/>
    <p:sldId id="281" r:id="rId12"/>
    <p:sldId id="275" r:id="rId13"/>
    <p:sldId id="276" r:id="rId14"/>
    <p:sldId id="277" r:id="rId15"/>
    <p:sldId id="273" r:id="rId16"/>
    <p:sldId id="274" r:id="rId17"/>
  </p:sldIdLst>
  <p:sldSz cx="10693400" cy="7561263"/>
  <p:notesSz cx="6669088" cy="9928225"/>
  <p:embeddedFontLst>
    <p:embeddedFont>
      <p:font typeface="Arial Black" panose="020B0A04020102020204" pitchFamily="34" charset="0"/>
      <p:bold r:id="rId19"/>
    </p:embeddedFont>
    <p:embeddedFont>
      <p:font typeface="Calibri" panose="020F050202020403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2551" userDrawn="1">
          <p15:clr>
            <a:srgbClr val="A4A3A4"/>
          </p15:clr>
        </p15:guide>
        <p15:guide id="4" pos="32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8ABCB6-0055-AE1C-A3AA-B7C805DA5876}" v="4" dt="2025-06-19T20:06:34.731"/>
    <p1510:client id="{A1870455-1E4B-AFF0-0567-49E3F10A15D9}" v="177" dt="2025-06-19T19:54:49.2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0" d="100"/>
          <a:sy n="60" d="100"/>
        </p:scale>
        <p:origin x="1168" y="48"/>
      </p:cViewPr>
      <p:guideLst>
        <p:guide orient="horz" pos="2296"/>
        <p:guide pos="2880"/>
        <p:guide orient="horz" pos="2551"/>
        <p:guide pos="32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Марк Костюченко" userId="d6c38bbad7488a41" providerId="Windows Live" clId="Web-{A1870455-1E4B-AFF0-0567-49E3F10A15D9}"/>
    <pc:docChg chg="addSld delSld modSld">
      <pc:chgData name="Марк Костюченко" userId="d6c38bbad7488a41" providerId="Windows Live" clId="Web-{A1870455-1E4B-AFF0-0567-49E3F10A15D9}" dt="2025-06-19T19:54:49.257" v="163"/>
      <pc:docMkLst>
        <pc:docMk/>
      </pc:docMkLst>
      <pc:sldChg chg="modSp">
        <pc:chgData name="Марк Костюченко" userId="d6c38bbad7488a41" providerId="Windows Live" clId="Web-{A1870455-1E4B-AFF0-0567-49E3F10A15D9}" dt="2025-06-19T19:17:49.608" v="15" actId="20577"/>
        <pc:sldMkLst>
          <pc:docMk/>
          <pc:sldMk cId="0" sldId="256"/>
        </pc:sldMkLst>
        <pc:spChg chg="mod">
          <ac:chgData name="Марк Костюченко" userId="d6c38bbad7488a41" providerId="Windows Live" clId="Web-{A1870455-1E4B-AFF0-0567-49E3F10A15D9}" dt="2025-06-19T19:17:49.608" v="15" actId="20577"/>
          <ac:spMkLst>
            <pc:docMk/>
            <pc:sldMk cId="0" sldId="256"/>
            <ac:spMk id="146" creationId="{00000000-0000-0000-0000-000000000000}"/>
          </ac:spMkLst>
        </pc:spChg>
      </pc:sldChg>
      <pc:sldChg chg="modSp">
        <pc:chgData name="Марк Костюченко" userId="d6c38bbad7488a41" providerId="Windows Live" clId="Web-{A1870455-1E4B-AFF0-0567-49E3F10A15D9}" dt="2025-06-19T19:18:23.046" v="38" actId="20577"/>
        <pc:sldMkLst>
          <pc:docMk/>
          <pc:sldMk cId="0" sldId="258"/>
        </pc:sldMkLst>
        <pc:spChg chg="mod">
          <ac:chgData name="Марк Костюченко" userId="d6c38bbad7488a41" providerId="Windows Live" clId="Web-{A1870455-1E4B-AFF0-0567-49E3F10A15D9}" dt="2025-06-19T19:18:23.046" v="38" actId="20577"/>
          <ac:spMkLst>
            <pc:docMk/>
            <pc:sldMk cId="0" sldId="258"/>
            <ac:spMk id="160" creationId="{00000000-0000-0000-0000-000000000000}"/>
          </ac:spMkLst>
        </pc:spChg>
      </pc:sldChg>
      <pc:sldChg chg="addSp delSp modSp">
        <pc:chgData name="Марк Костюченко" userId="d6c38bbad7488a41" providerId="Windows Live" clId="Web-{A1870455-1E4B-AFF0-0567-49E3F10A15D9}" dt="2025-06-19T19:54:43.147" v="161" actId="1076"/>
        <pc:sldMkLst>
          <pc:docMk/>
          <pc:sldMk cId="0" sldId="259"/>
        </pc:sldMkLst>
        <pc:picChg chg="del">
          <ac:chgData name="Марк Костюченко" userId="d6c38bbad7488a41" providerId="Windows Live" clId="Web-{A1870455-1E4B-AFF0-0567-49E3F10A15D9}" dt="2025-06-19T19:18:37.672" v="40"/>
          <ac:picMkLst>
            <pc:docMk/>
            <pc:sldMk cId="0" sldId="259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54:43.147" v="161" actId="1076"/>
          <ac:picMkLst>
            <pc:docMk/>
            <pc:sldMk cId="0" sldId="259"/>
            <ac:picMk id="3" creationId="{6338AE5F-9B91-C6EC-0CD5-96E7C9266888}"/>
          </ac:picMkLst>
        </pc:picChg>
        <pc:picChg chg="add mod">
          <ac:chgData name="Марк Костюченко" userId="d6c38bbad7488a41" providerId="Windows Live" clId="Web-{A1870455-1E4B-AFF0-0567-49E3F10A15D9}" dt="2025-06-19T19:54:42.006" v="160" actId="1076"/>
          <ac:picMkLst>
            <pc:docMk/>
            <pc:sldMk cId="0" sldId="259"/>
            <ac:picMk id="4" creationId="{621E6B0D-7368-D905-762F-CAA11E924127}"/>
          </ac:picMkLst>
        </pc:picChg>
        <pc:picChg chg="del">
          <ac:chgData name="Марк Костюченко" userId="d6c38bbad7488a41" providerId="Windows Live" clId="Web-{A1870455-1E4B-AFF0-0567-49E3F10A15D9}" dt="2025-06-19T19:18:36.578" v="39"/>
          <ac:picMkLst>
            <pc:docMk/>
            <pc:sldMk cId="0" sldId="259"/>
            <ac:picMk id="5" creationId="{00000000-0000-0000-0000-000000000000}"/>
          </ac:picMkLst>
        </pc:picChg>
        <pc:picChg chg="del">
          <ac:chgData name="Марк Костюченко" userId="d6c38bbad7488a41" providerId="Windows Live" clId="Web-{A1870455-1E4B-AFF0-0567-49E3F10A15D9}" dt="2025-06-19T19:18:38.610" v="41"/>
          <ac:picMkLst>
            <pc:docMk/>
            <pc:sldMk cId="0" sldId="259"/>
            <ac:picMk id="6" creationId="{00000000-0000-0000-0000-000000000000}"/>
          </ac:picMkLst>
        </pc:picChg>
        <pc:picChg chg="mod">
          <ac:chgData name="Марк Костюченко" userId="d6c38bbad7488a41" providerId="Windows Live" clId="Web-{A1870455-1E4B-AFF0-0567-49E3F10A15D9}" dt="2025-06-19T19:54:41.303" v="159" actId="1076"/>
          <ac:picMkLst>
            <pc:docMk/>
            <pc:sldMk cId="0" sldId="259"/>
            <ac:picMk id="7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53:51.129" v="150" actId="14100"/>
        <pc:sldMkLst>
          <pc:docMk/>
          <pc:sldMk cId="0" sldId="260"/>
        </pc:sldMkLst>
        <pc:picChg chg="add mod">
          <ac:chgData name="Марк Костюченко" userId="d6c38bbad7488a41" providerId="Windows Live" clId="Web-{A1870455-1E4B-AFF0-0567-49E3F10A15D9}" dt="2025-06-19T19:53:51.129" v="150" actId="14100"/>
          <ac:picMkLst>
            <pc:docMk/>
            <pc:sldMk cId="0" sldId="260"/>
            <ac:picMk id="2" creationId="{E6B03998-31C3-0371-0244-3F64924A26A8}"/>
          </ac:picMkLst>
        </pc:picChg>
        <pc:picChg chg="del mod">
          <ac:chgData name="Марк Костюченко" userId="d6c38bbad7488a41" providerId="Windows Live" clId="Web-{A1870455-1E4B-AFF0-0567-49E3F10A15D9}" dt="2025-06-19T19:20:23.942" v="59"/>
          <ac:picMkLst>
            <pc:docMk/>
            <pc:sldMk cId="0" sldId="260"/>
            <ac:picMk id="1097902030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53:43.973" v="149" actId="14100"/>
        <pc:sldMkLst>
          <pc:docMk/>
          <pc:sldMk cId="0" sldId="261"/>
        </pc:sldMkLst>
        <pc:picChg chg="del mod">
          <ac:chgData name="Марк Костюченко" userId="d6c38bbad7488a41" providerId="Windows Live" clId="Web-{A1870455-1E4B-AFF0-0567-49E3F10A15D9}" dt="2025-06-19T19:24:55.515" v="80"/>
          <ac:picMkLst>
            <pc:docMk/>
            <pc:sldMk cId="0" sldId="261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53:43.973" v="149" actId="14100"/>
          <ac:picMkLst>
            <pc:docMk/>
            <pc:sldMk cId="0" sldId="261"/>
            <ac:picMk id="3" creationId="{C4A374F8-511E-92FA-CB91-85D81A7E69B5}"/>
          </ac:picMkLst>
        </pc:picChg>
        <pc:picChg chg="add del mod">
          <ac:chgData name="Марк Костюченко" userId="d6c38bbad7488a41" providerId="Windows Live" clId="Web-{A1870455-1E4B-AFF0-0567-49E3F10A15D9}" dt="2025-06-19T19:53:36.988" v="145"/>
          <ac:picMkLst>
            <pc:docMk/>
            <pc:sldMk cId="0" sldId="261"/>
            <ac:picMk id="4" creationId="{A8FFCE98-028E-2ECC-2953-35D965283307}"/>
          </ac:picMkLst>
        </pc:picChg>
        <pc:picChg chg="del">
          <ac:chgData name="Марк Костюченко" userId="d6c38bbad7488a41" providerId="Windows Live" clId="Web-{A1870455-1E4B-AFF0-0567-49E3F10A15D9}" dt="2025-06-19T19:23:10.886" v="70"/>
          <ac:picMkLst>
            <pc:docMk/>
            <pc:sldMk cId="0" sldId="261"/>
            <ac:picMk id="5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27:08.770" v="119" actId="1076"/>
        <pc:sldMkLst>
          <pc:docMk/>
          <pc:sldMk cId="0" sldId="269"/>
        </pc:sldMkLst>
        <pc:picChg chg="add mod">
          <ac:chgData name="Марк Костюченко" userId="d6c38bbad7488a41" providerId="Windows Live" clId="Web-{A1870455-1E4B-AFF0-0567-49E3F10A15D9}" dt="2025-06-19T19:26:12.252" v="113" actId="1076"/>
          <ac:picMkLst>
            <pc:docMk/>
            <pc:sldMk cId="0" sldId="269"/>
            <ac:picMk id="2" creationId="{E9C8AAEE-D791-6675-9C96-AF37BD2E7857}"/>
          </ac:picMkLst>
        </pc:picChg>
        <pc:picChg chg="del">
          <ac:chgData name="Марк Костюченко" userId="d6c38bbad7488a41" providerId="Windows Live" clId="Web-{A1870455-1E4B-AFF0-0567-49E3F10A15D9}" dt="2025-06-19T19:26:03.314" v="105"/>
          <ac:picMkLst>
            <pc:docMk/>
            <pc:sldMk cId="0" sldId="269"/>
            <ac:picMk id="3" creationId="{00000000-0000-0000-0000-000000000000}"/>
          </ac:picMkLst>
        </pc:picChg>
        <pc:picChg chg="del">
          <ac:chgData name="Марк Костюченко" userId="d6c38bbad7488a41" providerId="Windows Live" clId="Web-{A1870455-1E4B-AFF0-0567-49E3F10A15D9}" dt="2025-06-19T19:26:15.956" v="114"/>
          <ac:picMkLst>
            <pc:docMk/>
            <pc:sldMk cId="0" sldId="269"/>
            <ac:picMk id="4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27:08.770" v="119" actId="1076"/>
          <ac:picMkLst>
            <pc:docMk/>
            <pc:sldMk cId="0" sldId="269"/>
            <ac:picMk id="5" creationId="{6B989446-D4C0-A723-9CF0-92088B2DB389}"/>
          </ac:picMkLst>
        </pc:picChg>
      </pc:sldChg>
      <pc:sldChg chg="modSp">
        <pc:chgData name="Марк Костюченко" userId="d6c38bbad7488a41" providerId="Windows Live" clId="Web-{A1870455-1E4B-AFF0-0567-49E3F10A15D9}" dt="2025-06-19T19:48:01.319" v="139" actId="20577"/>
        <pc:sldMkLst>
          <pc:docMk/>
          <pc:sldMk cId="0" sldId="274"/>
        </pc:sldMkLst>
        <pc:spChg chg="mod">
          <ac:chgData name="Марк Костюченко" userId="d6c38bbad7488a41" providerId="Windows Live" clId="Web-{A1870455-1E4B-AFF0-0567-49E3F10A15D9}" dt="2025-06-19T19:48:01.319" v="139" actId="20577"/>
          <ac:spMkLst>
            <pc:docMk/>
            <pc:sldMk cId="0" sldId="274"/>
            <ac:spMk id="295" creationId="{00000000-0000-0000-0000-000000000000}"/>
          </ac:spMkLst>
        </pc:spChg>
      </pc:sldChg>
      <pc:sldChg chg="addSp delSp modSp">
        <pc:chgData name="Марк Костюченко" userId="d6c38bbad7488a41" providerId="Windows Live" clId="Web-{A1870455-1E4B-AFF0-0567-49E3F10A15D9}" dt="2025-06-19T19:27:49.569" v="126" actId="1076"/>
        <pc:sldMkLst>
          <pc:docMk/>
          <pc:sldMk cId="0" sldId="278"/>
        </pc:sldMkLst>
        <pc:spChg chg="mod">
          <ac:chgData name="Марк Костюченко" userId="d6c38bbad7488a41" providerId="Windows Live" clId="Web-{A1870455-1E4B-AFF0-0567-49E3F10A15D9}" dt="2025-06-19T19:27:45.772" v="124" actId="20577"/>
          <ac:spMkLst>
            <pc:docMk/>
            <pc:sldMk cId="0" sldId="278"/>
            <ac:spMk id="256" creationId="{00000000-0000-0000-0000-000000000000}"/>
          </ac:spMkLst>
        </pc:spChg>
        <pc:picChg chg="del">
          <ac:chgData name="Марк Костюченко" userId="d6c38bbad7488a41" providerId="Windows Live" clId="Web-{A1870455-1E4B-AFF0-0567-49E3F10A15D9}" dt="2025-06-19T19:27:35.584" v="120"/>
          <ac:picMkLst>
            <pc:docMk/>
            <pc:sldMk cId="0" sldId="278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27:49.569" v="126" actId="1076"/>
          <ac:picMkLst>
            <pc:docMk/>
            <pc:sldMk cId="0" sldId="278"/>
            <ac:picMk id="3" creationId="{AD3846D7-6331-99A4-66F2-D1871D5AB3F4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37:51.639" v="131" actId="20577"/>
        <pc:sldMkLst>
          <pc:docMk/>
          <pc:sldMk cId="0" sldId="279"/>
        </pc:sldMkLst>
        <pc:spChg chg="mod">
          <ac:chgData name="Марк Костюченко" userId="d6c38bbad7488a41" providerId="Windows Live" clId="Web-{A1870455-1E4B-AFF0-0567-49E3F10A15D9}" dt="2025-06-19T19:37:51.639" v="131" actId="20577"/>
          <ac:spMkLst>
            <pc:docMk/>
            <pc:sldMk cId="0" sldId="279"/>
            <ac:spMk id="256" creationId="{00000000-0000-0000-0000-000000000000}"/>
          </ac:spMkLst>
        </pc:spChg>
        <pc:picChg chg="add mod">
          <ac:chgData name="Марк Костюченко" userId="d6c38bbad7488a41" providerId="Windows Live" clId="Web-{A1870455-1E4B-AFF0-0567-49E3F10A15D9}" dt="2025-06-19T19:37:46.139" v="129" actId="1076"/>
          <ac:picMkLst>
            <pc:docMk/>
            <pc:sldMk cId="0" sldId="279"/>
            <ac:picMk id="2" creationId="{BE65BF9C-17EE-BD20-AD7A-AFFF77919D1D}"/>
          </ac:picMkLst>
        </pc:picChg>
        <pc:picChg chg="del">
          <ac:chgData name="Марк Костюченко" userId="d6c38bbad7488a41" providerId="Windows Live" clId="Web-{A1870455-1E4B-AFF0-0567-49E3F10A15D9}" dt="2025-06-19T19:37:44.373" v="127"/>
          <ac:picMkLst>
            <pc:docMk/>
            <pc:sldMk cId="0" sldId="279"/>
            <ac:picMk id="3" creationId="{00000000-0000-0000-0000-000000000000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38:32.687" v="136" actId="1076"/>
        <pc:sldMkLst>
          <pc:docMk/>
          <pc:sldMk cId="0" sldId="281"/>
        </pc:sldMkLst>
        <pc:picChg chg="del mod">
          <ac:chgData name="Марк Костюченко" userId="d6c38bbad7488a41" providerId="Windows Live" clId="Web-{A1870455-1E4B-AFF0-0567-49E3F10A15D9}" dt="2025-06-19T19:38:30.828" v="134"/>
          <ac:picMkLst>
            <pc:docMk/>
            <pc:sldMk cId="0" sldId="281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38:32.687" v="136" actId="1076"/>
          <ac:picMkLst>
            <pc:docMk/>
            <pc:sldMk cId="0" sldId="281"/>
            <ac:picMk id="3" creationId="{A93285D4-F59E-8E5B-3D92-CD1D6122675D}"/>
          </ac:picMkLst>
        </pc:picChg>
      </pc:sldChg>
      <pc:sldChg chg="addSp delSp modSp">
        <pc:chgData name="Марк Костюченко" userId="d6c38bbad7488a41" providerId="Windows Live" clId="Web-{A1870455-1E4B-AFF0-0567-49E3F10A15D9}" dt="2025-06-19T19:53:00.206" v="144" actId="14100"/>
        <pc:sldMkLst>
          <pc:docMk/>
          <pc:sldMk cId="0" sldId="283"/>
        </pc:sldMkLst>
        <pc:spChg chg="mod">
          <ac:chgData name="Марк Костюченко" userId="d6c38bbad7488a41" providerId="Windows Live" clId="Web-{A1870455-1E4B-AFF0-0567-49E3F10A15D9}" dt="2025-06-19T19:25:35.985" v="97" actId="14100"/>
          <ac:spMkLst>
            <pc:docMk/>
            <pc:sldMk cId="0" sldId="283"/>
            <ac:spMk id="4" creationId="{00000000-0000-0000-0000-000000000000}"/>
          </ac:spMkLst>
        </pc:spChg>
        <pc:spChg chg="del mod">
          <ac:chgData name="Марк Костюченко" userId="d6c38bbad7488a41" providerId="Windows Live" clId="Web-{A1870455-1E4B-AFF0-0567-49E3F10A15D9}" dt="2025-06-19T19:25:19.078" v="88"/>
          <ac:spMkLst>
            <pc:docMk/>
            <pc:sldMk cId="0" sldId="283"/>
            <ac:spMk id="10" creationId="{00000000-0000-0000-0000-000000000000}"/>
          </ac:spMkLst>
        </pc:spChg>
        <pc:picChg chg="mod">
          <ac:chgData name="Марк Костюченко" userId="d6c38bbad7488a41" providerId="Windows Live" clId="Web-{A1870455-1E4B-AFF0-0567-49E3F10A15D9}" dt="2025-06-19T19:25:41.657" v="103" actId="1076"/>
          <ac:picMkLst>
            <pc:docMk/>
            <pc:sldMk cId="0" sldId="283"/>
            <ac:picMk id="2" creationId="{00000000-0000-0000-0000-000000000000}"/>
          </ac:picMkLst>
        </pc:picChg>
        <pc:picChg chg="add mod">
          <ac:chgData name="Марк Костюченко" userId="d6c38bbad7488a41" providerId="Windows Live" clId="Web-{A1870455-1E4B-AFF0-0567-49E3F10A15D9}" dt="2025-06-19T19:53:00.206" v="144" actId="14100"/>
          <ac:picMkLst>
            <pc:docMk/>
            <pc:sldMk cId="0" sldId="283"/>
            <ac:picMk id="3" creationId="{A18B66BE-3C66-AEDF-658B-74CFD044FEAA}"/>
          </ac:picMkLst>
        </pc:picChg>
        <pc:picChg chg="mod">
          <ac:chgData name="Марк Костюченко" userId="d6c38bbad7488a41" providerId="Windows Live" clId="Web-{A1870455-1E4B-AFF0-0567-49E3F10A15D9}" dt="2025-06-19T19:25:42.361" v="104" actId="1076"/>
          <ac:picMkLst>
            <pc:docMk/>
            <pc:sldMk cId="0" sldId="283"/>
            <ac:picMk id="5" creationId="{00000000-0000-0000-0000-000000000000}"/>
          </ac:picMkLst>
        </pc:picChg>
        <pc:picChg chg="del">
          <ac:chgData name="Марк Костюченко" userId="d6c38bbad7488a41" providerId="Windows Live" clId="Web-{A1870455-1E4B-AFF0-0567-49E3F10A15D9}" dt="2025-06-19T19:25:16.531" v="86"/>
          <ac:picMkLst>
            <pc:docMk/>
            <pc:sldMk cId="0" sldId="283"/>
            <ac:picMk id="6" creationId="{00000000-0000-0000-0000-000000000000}"/>
          </ac:picMkLst>
        </pc:picChg>
      </pc:sldChg>
      <pc:sldChg chg="new del">
        <pc:chgData name="Марк Костюченко" userId="d6c38bbad7488a41" providerId="Windows Live" clId="Web-{A1870455-1E4B-AFF0-0567-49E3F10A15D9}" dt="2025-06-19T19:54:49.257" v="163"/>
        <pc:sldMkLst>
          <pc:docMk/>
          <pc:sldMk cId="598764927" sldId="284"/>
        </pc:sldMkLst>
      </pc:sldChg>
    </pc:docChg>
  </pc:docChgLst>
  <pc:docChgLst>
    <pc:chgData name="Марк Костюченко" userId="d6c38bbad7488a41" providerId="Windows Live" clId="Web-{938ABCB6-0055-AE1C-A3AA-B7C805DA5876}"/>
    <pc:docChg chg="modSld">
      <pc:chgData name="Марк Костюченко" userId="d6c38bbad7488a41" providerId="Windows Live" clId="Web-{938ABCB6-0055-AE1C-A3AA-B7C805DA5876}" dt="2025-06-19T20:06:34.731" v="2"/>
      <pc:docMkLst>
        <pc:docMk/>
      </pc:docMkLst>
      <pc:sldChg chg="delSp modSp">
        <pc:chgData name="Марк Костюченко" userId="d6c38bbad7488a41" providerId="Windows Live" clId="Web-{938ABCB6-0055-AE1C-A3AA-B7C805DA5876}" dt="2025-06-19T20:06:34.731" v="2"/>
        <pc:sldMkLst>
          <pc:docMk/>
          <pc:sldMk cId="0" sldId="261"/>
        </pc:sldMkLst>
        <pc:spChg chg="del mod">
          <ac:chgData name="Марк Костюченко" userId="d6c38bbad7488a41" providerId="Windows Live" clId="Web-{938ABCB6-0055-AE1C-A3AA-B7C805DA5876}" dt="2025-06-19T20:06:34.731" v="2"/>
          <ac:spMkLst>
            <pc:docMk/>
            <pc:sldMk cId="0" sldId="261"/>
            <ac:spMk id="186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80131709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26506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61768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25793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71890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85636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91010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3605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90310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67471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147999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53602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97791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89467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684176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499837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03821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 panose="020B0A04020102020204"/>
              <a:buNone/>
              <a:defRPr sz="55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 panose="020F0502020204030204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 panose="020B0A04020102020204"/>
              <a:buNone/>
              <a:defRPr sz="5000" b="1">
                <a:solidFill>
                  <a:schemeClr val="lt1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  <a:defRPr sz="41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defRPr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 panose="020B0604020202020204"/>
              <a:buNone/>
            </a:pPr>
            <a:endParaRPr sz="21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 panose="020F0502020204030204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 panose="020F0502020204030204"/>
              <a:buNone/>
              <a:defRPr sz="3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 panose="020B0604020202020204"/>
              <a:buChar char="•"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 panose="020B0604020202020204"/>
              <a:buChar char="•"/>
              <a:defRPr sz="17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3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 panose="020B0604020202020204"/>
              <a:buChar char="•"/>
              <a:defRPr sz="15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21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20204"/>
              <a:buNone/>
              <a:defRPr sz="10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 lang="ru-RU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 panose="020B0A04020102020204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0" y="6370320"/>
            <a:ext cx="10693400" cy="1190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0" i="0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lvl="1" indent="45720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Костюченко Марк Михайлович </a:t>
            </a:r>
            <a:endParaRPr lang="ru-RU" sz="20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Группа: ДКИП_205 ПРОГ</a:t>
            </a:r>
            <a:endParaRPr lang="ru-RU" sz="2000" b="0" i="0" u="none" strike="noStrike" cap="none" dirty="0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</a:endParaRPr>
          </a:p>
          <a:p>
            <a:pPr marL="457200" marR="0" lvl="1" indent="45720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 panose="020B0604020202020204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Сибирёв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Иван Валерьевич</a:t>
            </a:r>
            <a:endParaRPr sz="2200" b="0" i="1" u="none" strike="noStrike" cap="none">
              <a:solidFill>
                <a:srgbClr val="FF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 panose="020B0604020202020204"/>
              <a:buNone/>
            </a:pPr>
            <a:endParaRPr sz="1000" b="1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0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 panose="020B0604020202020204"/>
              <a:buNone/>
            </a:pPr>
            <a:endParaRPr sz="800" b="0" i="1" u="none" strike="noStrike" cap="none">
              <a:solidFill>
                <a:srgbClr val="FF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ветка  </a:t>
            </a:r>
            <a:r>
              <a:rPr lang="ru-RU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структура проекта + </a:t>
            </a:r>
            <a:r>
              <a:rPr lang="ru-RU" altLang="ru-RU" sz="20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коммиты,которые</a:t>
            </a:r>
            <a:r>
              <a:rPr lang="ru-RU" alt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были разработаны в ходе проекта.</a:t>
            </a:r>
            <a:endParaRPr lang="ru-RU" alt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число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BE65BF9C-17EE-BD20-AD7A-AFFF77919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13" y="2622660"/>
            <a:ext cx="8513797" cy="39719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371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файлы проекта </a:t>
            </a:r>
            <a:endParaRPr 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A93285D4-F59E-8E5B-3D92-CD1D612267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986" y="2684007"/>
            <a:ext cx="7713843" cy="41338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 panose="020B0604020202020204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8605" algn="just" rtl="0">
              <a:spcBef>
                <a:spcPts val="855"/>
              </a:spcBef>
              <a:spcAft>
                <a:spcPts val="0"/>
              </a:spcAft>
              <a:buSzPts val="20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Например: Результаты тестов приведены в табл. 4.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4160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r>
              <a:rPr lang="ru-RU" sz="18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263525" algn="just" rtl="0">
              <a:spcBef>
                <a:spcPts val="855"/>
              </a:spcBef>
              <a:spcAft>
                <a:spcPts val="0"/>
              </a:spcAft>
              <a:buSzPts val="2100"/>
              <a:buFont typeface="Times New Roman" panose="02020603050405020304"/>
              <a:buChar char="•"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1145" lvl="0" indent="-130175" algn="l" rtl="0"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 panose="020B0604020202020204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6995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-635" y="1805305"/>
            <a:ext cx="10694035" cy="979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Подведите итоги прохождения производственной практики:</a:t>
            </a: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Научился работать в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 Hub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;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Лучше начал понимать скрипты на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C# 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;</a:t>
            </a:r>
            <a:endParaRPr lang="en-US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«кодить» и искать ошибки при создании чего-либо ;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Улучшил навыки в консоли </a:t>
            </a:r>
            <a:r>
              <a:rPr 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Git Bash</a:t>
            </a: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</a:p>
          <a:p>
            <a:pPr marL="457200" lvl="0" indent="-3810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 panose="02020603050405020304"/>
              <a:buAutoNum type="arabicPeriod"/>
            </a:pPr>
            <a:r>
              <a:rPr lang="ru-RU" altLang="en-US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Проще стало создавать ветки и коммитить.</a:t>
            </a: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None/>
            </a:pPr>
            <a:endParaRPr sz="2100" b="1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0" y="1802765"/>
            <a:ext cx="10692765" cy="4764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Цехановский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Д. Чертовской. — 3-е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3"/>
              </a:rPr>
              <a:t>https://urait.ru/bcode/514585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Стружкин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В. В. Годин.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4"/>
              </a:rPr>
              <a:t>https://urait.ru/bcode/518499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Директ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-Медиа, 2021. – 169 с. : схем. – Режим доступа: по подписке. – URL: </a:t>
            </a:r>
            <a:r>
              <a:rPr lang="ru-RU" sz="1600" u="sng" dirty="0">
                <a:solidFill>
                  <a:schemeClr val="hlink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  <a:hlinkClick r:id="rId5"/>
              </a:rPr>
              <a:t>https://biblioclub.ru/</a:t>
            </a:r>
            <a:endParaRPr sz="1600" u="sng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Зыков, С. В.  Архитектура информационных систем. Основы проектирования : учебник для среднего профессионального образования / С. В. Зыков.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2025. — 260 с. — (Профессиональное образование). — ISBN 978-5-534-21539-7.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https://urait.ru/bcode/575501 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 panose="02020603050405020304"/>
              <a:buAutoNum type="arabicPeriod"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Нестеров, С. А.  Базы данных : учебник и практикум для вузов / С. А. Нестеров. — 2-е изд.,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перераб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 и доп. — Москва : Издательство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, 2024. — 258 с. — (Высшее образование). — ISBN 978-5-534-18107-4. — Текст : электронный // Образовательная платформа </a:t>
            </a:r>
            <a:r>
              <a:rPr lang="ru-RU" sz="1600" dirty="0" err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Юрайт</a:t>
            </a: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[сайт]. — URL: https://urait.ru/bcode/536687</a:t>
            </a: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0" y="1826260"/>
            <a:ext cx="10693400" cy="471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ru-RU" dirty="0"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cs typeface="Times New Roman" panose="02020603050405020304"/>
              </a:rPr>
              <a:t>1.1. Создание форм.docx</a:t>
            </a:r>
            <a:endParaRPr lang="en-US">
              <a:latin typeface="Times New Roman" panose="02020603050405020304"/>
              <a:cs typeface="Times New Roman" panose="02020603050405020304"/>
            </a:endParaRPr>
          </a:p>
          <a:p>
            <a:pPr marL="76200" indent="0" algn="just">
              <a:lnSpc>
                <a:spcPct val="100000"/>
              </a:lnSpc>
              <a:spcBef>
                <a:spcPts val="0"/>
              </a:spcBef>
              <a:buNone/>
            </a:pPr>
            <a:r>
              <a:rPr lang="ru-RU" dirty="0">
                <a:latin typeface="Times New Roman" panose="02020603050405020304"/>
                <a:cs typeface="Times New Roman" panose="02020603050405020304"/>
              </a:rPr>
              <a:t>1.2. </a:t>
            </a:r>
            <a:r>
              <a:rPr lang="ru-RU" dirty="0">
                <a:solidFill>
                  <a:schemeClr val="tx1"/>
                </a:solidFill>
                <a:latin typeface="Times New Roman" panose="02020603050405020304"/>
                <a:cs typeface="Times New Roman" panose="02020603050405020304"/>
              </a:rPr>
              <a:t>Валидация кода</a:t>
            </a:r>
            <a:r>
              <a:rPr lang="ru-RU" dirty="0">
                <a:latin typeface="Times New Roman" panose="02020603050405020304"/>
                <a:cs typeface="Times New Roman" panose="02020603050405020304"/>
              </a:rPr>
              <a:t>.docx</a:t>
            </a:r>
            <a:endParaRPr dirty="0"/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6995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9806" y="2849819"/>
            <a:ext cx="3790358" cy="1704714"/>
          </a:xfrm>
          <a:prstGeom prst="rect">
            <a:avLst/>
          </a:prstGeom>
        </p:spPr>
      </p:pic>
      <p:pic>
        <p:nvPicPr>
          <p:cNvPr id="3" name="Рисунок 2" descr="Изображение выглядит как текст, снимок экрана, Шрифт, логотип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6338AE5F-9B91-C6EC-0CD5-96E7C92668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544" y="3271381"/>
            <a:ext cx="1893596" cy="301942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Шрифт, логотип, Графика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621E6B0D-7368-D905-762F-CAA11E9241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127" y="4618878"/>
            <a:ext cx="1901465" cy="1829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795"/>
            <a:ext cx="10693400" cy="4750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Я, Костюченко Марк Михайлович , проходил производственную практику на базе «ООО СИМУЛТЕХ»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При выполнении индивидуального задания по практике решал кейс по интеграции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«</a:t>
            </a:r>
            <a:r>
              <a:rPr lang="ru-RU" sz="1600" dirty="0">
                <a:sym typeface="Times New Roman" panose="02020603050405020304"/>
              </a:rPr>
              <a:t>Реализуйте класс, который описывает IP. </a:t>
            </a:r>
            <a:endParaRPr lang="en-US" altLang="ru-RU"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Перед началом практики: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Принял участие в организационном собрании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•	Уточнил контакты руководителя практики от Образовательной/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Требования к внешнему виду: официально деловорй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График работы: 8:30 - 15:30 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Круг обязанностей: практикант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Доступ к данным: ограниченный</a:t>
            </a: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63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  <a:p>
            <a:pPr marL="87630" lvl="0" indent="0" algn="l" rtl="0">
              <a:lnSpc>
                <a:spcPct val="90000"/>
              </a:lnSpc>
              <a:spcBef>
                <a:spcPts val="855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-635" y="40640"/>
            <a:ext cx="10694035" cy="1793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Организационный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</a:b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  </a:t>
            </a: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+mn-ea"/>
              </a:rPr>
              <a:t>Спроектировать организационную структуру и описать выбранную предметную область.</a:t>
            </a:r>
            <a:r>
              <a:rPr sz="3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/>
            </a:r>
            <a:br>
              <a:rPr sz="3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 panose="02020603050405020304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455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</a:t>
            </a:r>
            <a:endParaRPr sz="2000"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2" name="Рисунок 1" descr="Изображение выглядит как диаграмма, План, Технический чертеж, линия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E6B03998-31C3-0371-0244-3F64924A26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0477" y="1819574"/>
            <a:ext cx="7906653" cy="470086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Интеграция модулей в программное обеспечение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дисплей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C4A374F8-511E-92FA-CB91-85D81A7E69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409" y="2915500"/>
            <a:ext cx="7756748" cy="36569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635" y="1816735"/>
            <a:ext cx="10692765" cy="524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ctr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показаны поэтапные действия до разработки проекта</a:t>
            </a:r>
            <a:endParaRPr lang="en-US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Изображение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154" y="3523505"/>
            <a:ext cx="4147820" cy="3013075"/>
          </a:xfrm>
          <a:prstGeom prst="rect">
            <a:avLst/>
          </a:prstGeom>
        </p:spPr>
      </p:pic>
      <p:sp>
        <p:nvSpPr>
          <p:cNvPr id="4" name="Текстовое поле 3"/>
          <p:cNvSpPr txBox="1"/>
          <p:nvPr/>
        </p:nvSpPr>
        <p:spPr>
          <a:xfrm>
            <a:off x="647299" y="2461786"/>
            <a:ext cx="6880352" cy="2892534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ru-RU" alt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1) Клонирование репозитория к себе на пк</a:t>
            </a:r>
          </a:p>
        </p:txBody>
      </p:sp>
      <p:pic>
        <p:nvPicPr>
          <p:cNvPr id="5" name="Изображение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3072" y="2461661"/>
            <a:ext cx="4179570" cy="30130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xmlns="" id="{A18B66BE-3C66-AEDF-658B-74CFD044F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8949" y="5803610"/>
            <a:ext cx="5719928" cy="3905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2" name="Рисунок 1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E9C8AAEE-D791-6675-9C96-AF37BD2E7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875" y="2815880"/>
            <a:ext cx="4915355" cy="3484813"/>
          </a:xfrm>
          <a:prstGeom prst="rect">
            <a:avLst/>
          </a:prstGeom>
        </p:spPr>
      </p:pic>
      <p:pic>
        <p:nvPicPr>
          <p:cNvPr id="5" name="Рисунок 4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6B989446-D4C0-A723-9CF0-92088B2DB3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4080" y="2810616"/>
            <a:ext cx="4911103" cy="348387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0" y="1816735"/>
            <a:ext cx="10692765" cy="1094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719455" algn="just">
              <a:buSzPts val="2000"/>
            </a:pP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На данном скриншоте показана реакция компилятора в </a:t>
            </a:r>
            <a:r>
              <a:rPr lang="en-US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Unity</a:t>
            </a:r>
            <a:r>
              <a:rPr lang="ru-RU" sz="20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на добавление файлов</a:t>
            </a:r>
            <a:endParaRPr lang="ru-RU" sz="2000" b="0" i="0" u="none" strike="noStrike" cap="none" dirty="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 panose="020B0604020202020204"/>
              <a:buNone/>
            </a:pPr>
            <a:endParaRPr sz="2500" b="0" i="0" u="none" strike="noStrike" cap="none">
              <a:solidFill>
                <a:schemeClr val="accen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 panose="020B0A04020102020204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 panose="02020603050405020304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 panose="02020603050405020304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 panose="02020603050405020304"/>
            </a:endParaRPr>
          </a:p>
        </p:txBody>
      </p:sp>
      <p:pic>
        <p:nvPicPr>
          <p:cNvPr id="3" name="Рисунок 2" descr="Изображение выглядит как текст, снимок экрана, программное обеспечение, Мультимедийное программное обеспечение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xmlns="" id="{AD3846D7-6331-99A4-66F2-D1871D5AB3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099" y="2368744"/>
            <a:ext cx="9304227" cy="38893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750</Words>
  <Application>Microsoft Office PowerPoint</Application>
  <PresentationFormat>Произвольный</PresentationFormat>
  <Paragraphs>89</Paragraphs>
  <Slides>16</Slides>
  <Notes>16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21" baseType="lpstr">
      <vt:lpstr>Arial Black</vt:lpstr>
      <vt:lpstr>Calibri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     Организационный этап   Спроектировать организационную структуру и описать выбранную предметную область. 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Проектный этап   </vt:lpstr>
      <vt:lpstr>Проектный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SibNout2023</cp:lastModifiedBy>
  <cp:revision>86</cp:revision>
  <dcterms:created xsi:type="dcterms:W3CDTF">2020-03-27T22:15:00Z</dcterms:created>
  <dcterms:modified xsi:type="dcterms:W3CDTF">2025-06-27T06:49:37Z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C51903C7A1014FD18796D82B89237411_13</vt:lpwstr>
  </property>
  <property fmtid="{D5CDD505-2E9C-101B-9397-08002B2CF9AE}" pid="3" name="KSOProductBuildVer">
    <vt:lpwstr>1049-12.2.0.21546</vt:lpwstr>
  </property>
</Properties>
</file>