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58" r:id="rId7"/>
    <p:sldId id="260" r:id="rId8"/>
    <p:sldId id="261" r:id="rId9"/>
    <p:sldId id="283" r:id="rId10"/>
    <p:sldId id="269" r:id="rId11"/>
    <p:sldId id="278" r:id="rId12"/>
    <p:sldId id="279" r:id="rId13"/>
    <p:sldId id="281" r:id="rId14"/>
    <p:sldId id="275" r:id="rId15"/>
    <p:sldId id="276" r:id="rId16"/>
    <p:sldId id="277" r:id="rId17"/>
    <p:sldId id="273" r:id="rId18"/>
    <p:sldId id="274" r:id="rId19"/>
  </p:sldIdLst>
  <p:sldSz cx="10693400" cy="7560945"/>
  <p:notesSz cx="6668770" cy="9928225"/>
  <p:embeddedFontLst>
    <p:embeddedFont>
      <p:font typeface="Calibri" panose="020F0502020204030204"/>
      <p:regular r:id="rId23"/>
      <p:bold r:id="rId24"/>
      <p:italic r:id="rId25"/>
      <p:boldItalic r:id="rId26"/>
    </p:embeddedFont>
    <p:embeddedFont>
      <p:font typeface="Arial Black" panose="020B0A04020102020204"/>
      <p:bold r:id="rId27"/>
    </p:embeddedFont>
    <p:embeddedFont>
      <p:font typeface="Arial Black" panose="020B0A04020102020204" pitchFamily="34" charset="0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551" userDrawn="1">
          <p15:clr>
            <a:srgbClr val="A4A3A4"/>
          </p15:clr>
        </p15:guide>
        <p15:guide id="4" pos="32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368" y="67"/>
      </p:cViewPr>
      <p:guideLst>
        <p:guide orient="horz" pos="2296"/>
        <p:guide pos="2880"/>
        <p:guide orient="horz" pos="2551"/>
        <p:guide pos="32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 panose="020B0A04020102020204"/>
              <a:buNone/>
              <a:defRPr sz="55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Заголовок раздела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Два объекта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Сравнение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Только заголовок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Объект с подписью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/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Рисунок с подписью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Заголовок и вертикальный текст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Вертикальный заголовок и текст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 panose="020B0A04020102020204"/>
              <a:buNone/>
              <a:defRPr sz="50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Титульный слайд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Заголовок и объект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 panose="020F0502020204030204"/>
              <a:buNone/>
              <a:defRPr sz="3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  <a:defRPr sz="17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biblioclub.ru/index.php?page=book&amp;id=598404" TargetMode="External"/><Relationship Id="rId2" Type="http://schemas.openxmlformats.org/officeDocument/2006/relationships/hyperlink" Target="https://urait.ru/bcode/518499" TargetMode="External"/><Relationship Id="rId1" Type="http://schemas.openxmlformats.org/officeDocument/2006/relationships/hyperlink" Target="https://urait.ru/bcode/514585" TargetMode="Externa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1055;&#1088;&#1080;&#1083;&#1086;&#1078;&#1077;&#1085;&#1080;&#1077;%202.docx" TargetMode="External"/><Relationship Id="rId1" Type="http://schemas.openxmlformats.org/officeDocument/2006/relationships/hyperlink" Target="&#1055;&#1088;&#1080;&#1083;&#1086;&#1078;&#1077;&#1085;&#1080;&#1077;%201.doc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 panose="020B0A04020102020204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</a:t>
            </a:r>
            <a:r>
              <a:rPr lang="ru-RU" sz="2100" dirty="0" smtClean="0"/>
              <a:t>производственной </a:t>
            </a:r>
            <a:r>
              <a:rPr lang="ru-RU" sz="2100" dirty="0"/>
              <a:t>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 smtClean="0"/>
              <a:t>ПМ.02 </a:t>
            </a:r>
            <a:r>
              <a:rPr lang="ru-RU" sz="2000" dirty="0"/>
              <a:t>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</a:t>
            </a:r>
            <a:r>
              <a:rPr lang="ru-RU" sz="2000" dirty="0" smtClean="0"/>
              <a:t>«08» июня 2025 </a:t>
            </a:r>
            <a:r>
              <a:rPr lang="ru-RU" sz="2000" dirty="0"/>
              <a:t>г. по </a:t>
            </a:r>
            <a:r>
              <a:rPr lang="ru-RU" sz="2000" dirty="0" smtClean="0"/>
              <a:t>«21» июня 2025 </a:t>
            </a:r>
            <a:r>
              <a:rPr lang="ru-RU" sz="2000" dirty="0"/>
              <a:t>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0" y="6370320"/>
            <a:ext cx="106934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обучающегося: Панцулая Темур Генадьевич</a:t>
            </a:r>
            <a:endParaRPr lang="ru-RU" sz="2000" b="0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Группа: ДКИП_205 ПРОГ</a:t>
            </a:r>
            <a:endParaRPr lang="ru-RU" sz="2000" b="0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Руководителя:  Сибирёв Иван Валерьевич</a:t>
            </a:r>
            <a:endParaRPr sz="2200" b="0" i="1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1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1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«МОСКОВСКИЙ </a:t>
            </a:r>
            <a:r>
              <a:rPr lang="ru-RU" sz="1400" b="1" i="0" u="none" strike="noStrike" cap="none" dirty="0" smtClean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УНИВЕРСИТЕТ </a:t>
            </a:r>
            <a:r>
              <a:rPr lang="en-US" sz="1400" b="1" i="0" u="none" strike="noStrike" cap="none" dirty="0" smtClean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rPr lang="ru-RU" sz="1400" b="1" i="0" u="none" strike="noStrike" cap="none" dirty="0" smtClean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СИНЕРГИЯ</a:t>
            </a:r>
            <a:r>
              <a:rPr lang="en-US" sz="1400" b="1" i="0" u="none" strike="noStrike" cap="none" dirty="0" smtClean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r>
              <a:rPr lang="ru-RU" sz="1400" b="1" i="0" u="none" strike="noStrike" cap="none" dirty="0" smtClean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»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 smtClean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Кафедра </a:t>
            </a:r>
            <a:r>
              <a:rPr lang="ru-RU" sz="1400" b="1" i="0" u="none" strike="noStrike" cap="none" dirty="0" smtClean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Цифровой 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экономики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0" y="1816735"/>
            <a:ext cx="10692765" cy="1094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скриншоте показана ветка «</a:t>
            </a:r>
            <a:r>
              <a:rPr lang="en-US" alt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Temur-gitxaber</a:t>
            </a:r>
            <a:r>
              <a:rPr lang="ru-RU" alt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»</a:t>
            </a:r>
            <a:r>
              <a:rPr lang="en-US" alt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alt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 структура проекта + коммиты,которые были разработаны в ходе проекта.</a:t>
            </a:r>
            <a:endParaRPr lang="ru-RU" altLang="ru-RU" sz="20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</a:t>
            </a: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9070" y="2499360"/>
            <a:ext cx="7793990" cy="40843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0" y="1816735"/>
            <a:ext cx="1069276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719455" algn="ctr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скриншоте показаны файлы проекта </a:t>
            </a:r>
            <a:endParaRPr lang="ru-RU" sz="20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</a:t>
            </a: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87575"/>
            <a:ext cx="10692765" cy="43694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 panose="020B0604020202020204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Например: Результаты тестов приведены в табл. 4.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4160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3017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</a:t>
            </a: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Выводы о результатах прохождения 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производственной </a:t>
            </a: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выполняемая работа, приобретенные 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умения </a:t>
            </a: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-635" y="1805305"/>
            <a:ext cx="10694035" cy="979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Подведите итоги прохождения </a:t>
            </a:r>
            <a:r>
              <a:rPr lang="ru-RU" sz="2100" b="1" u="sng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производственной </a:t>
            </a:r>
            <a:r>
              <a:rPr lang="ru-RU" sz="21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практики:</a:t>
            </a:r>
            <a:endParaRPr sz="21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 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ходе прохождения 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производственной 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практики мной были 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освоены следующие навыки: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Научился работать в </a:t>
            </a: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Unity Hub</a:t>
            </a:r>
            <a:r>
              <a:rPr lang="ru-RU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;</a:t>
            </a:r>
            <a:endParaRPr lang="ru-RU" altLang="en-US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Лучше начал понимать скрипты на </a:t>
            </a:r>
            <a:r>
              <a:rPr lang="en-US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C# </a:t>
            </a:r>
            <a:r>
              <a:rPr lang="ru-RU" altLang="en-US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;</a:t>
            </a:r>
            <a:endParaRPr lang="en-US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Проще стало «кодить» и искать ошибки при создании чего-либо ;</a:t>
            </a:r>
            <a:endParaRPr lang="ru-RU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Улучшил навыки в консоли </a:t>
            </a: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 Bash</a:t>
            </a:r>
            <a:r>
              <a:rPr lang="ru-RU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lang="ru-RU" altLang="en-US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Проще стало создавать ветки и коммитить.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1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0" y="1802765"/>
            <a:ext cx="10692765" cy="476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Цехановский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В. Д. Чертовской. — 3-е изд.,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перераб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и доп. — Москва : Издательство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</a:t>
            </a:r>
            <a:r>
              <a:rPr lang="ru-RU" sz="1600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1"/>
              </a:rPr>
              <a:t>https://urait.ru/bcode/514585</a:t>
            </a:r>
            <a:endParaRPr sz="1600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Стружкин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Стружкин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В. В. Годин. — Москва : Издательство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</a:t>
            </a:r>
            <a:r>
              <a:rPr lang="ru-RU" sz="1600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2"/>
              </a:rPr>
              <a:t>https://urait.ru/bcode/518499</a:t>
            </a:r>
            <a:endParaRPr sz="1600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Директ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-Медиа, 2021. – 169 с. : схем. – Режим доступа: по подписке. – URL: </a:t>
            </a:r>
            <a:r>
              <a:rPr lang="ru-RU" sz="1600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3"/>
              </a:rPr>
              <a:t>https://biblioclub.ru/</a:t>
            </a:r>
            <a:endParaRPr sz="1600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Зыков, С. В.  Архитектура информационных систем. Основы проектирования : учебник для среднего профессионального образования / С. В. Зыков. — Москва : Издательство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2025. — 260 с. — (Профессиональное образование). — ISBN 978-5-534-21539-7. — Текст : электронный // Образовательная платформа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https://urait.ru/bcode/575501 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Нестеров, С. А.  Базы данных : учебник и практикум для вузов / С. А. Нестеров. — 2-е изд.,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перераб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и доп. — Москва : Издательство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2024. — 258 с. — (Высшее образование). — ISBN 978-5-534-18107-4. — Текст : электронный // Образовательная платформа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https://urait.ru/bcode/536687</a:t>
            </a:r>
            <a:endParaRPr lang="ru-RU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0" y="1826260"/>
            <a:ext cx="10693400" cy="471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1" action="ppaction://hlinkfile"/>
              </a:rPr>
              <a:t>Приложение 1.docx</a:t>
            </a:r>
            <a:endParaRPr lang="ru-RU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err="1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2" action="ppaction://hlinkfile"/>
              </a:rPr>
              <a:t>Приложение 2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2" action="ppaction://hlinkfile"/>
              </a:rPr>
              <a:t>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5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2. </a:t>
            </a:r>
            <a:r>
              <a:rPr lang="ru-RU" sz="2300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Ознакомление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 инструментальными средствами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3. </a:t>
            </a:r>
            <a:r>
              <a:rPr lang="ru-RU" sz="2300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Сбор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4.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Экспериментально-практическая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работа. Приобретение необходимых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умений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практического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опыта работы по специальности в рамках освоения вида деятельности ВД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 Осуществление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интеграции программных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5.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Обработка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Ознакомиться с инструментальными средствами для выполнения 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производственной практики </a:t>
            </a: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 осуществить предустановку программного обеспечения.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68725"/>
            <a:ext cx="2811780" cy="252857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615" y="3781425"/>
            <a:ext cx="3994785" cy="2516505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870" y="2679065"/>
            <a:ext cx="8443595" cy="890270"/>
          </a:xfrm>
          <a:prstGeom prst="rect">
            <a:avLst/>
          </a:prstGeom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025" y="3768725"/>
            <a:ext cx="3522980" cy="25507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795"/>
            <a:ext cx="10693400" cy="4750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lnSpcReduction="10000"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Я, Панцулая Темур Генадьевич,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проходил производственную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практику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базе «ООО СИМУЛТЕХ»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выполнении индивидуального задания по практике решал кейс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 интеграции</a:t>
            </a:r>
            <a:r>
              <a:rPr lang="en-US" alt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alt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«</a:t>
            </a:r>
            <a:r>
              <a:rPr lang="en-US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Созда</a:t>
            </a:r>
            <a:r>
              <a:rPr lang="ru-RU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ние</a:t>
            </a:r>
            <a:r>
              <a:rPr lang="en-US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класс</a:t>
            </a:r>
            <a:r>
              <a:rPr lang="ru-RU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а</a:t>
            </a:r>
            <a:r>
              <a:rPr lang="en-US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</a:t>
            </a:r>
            <a:r>
              <a:rPr lang="en-US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который</a:t>
            </a:r>
            <a:r>
              <a:rPr lang="en-US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моделирует</a:t>
            </a:r>
            <a:r>
              <a:rPr lang="en-US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отправку</a:t>
            </a:r>
            <a:r>
              <a:rPr lang="en-US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</a:t>
            </a:r>
            <a:r>
              <a:rPr lang="en-US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получение</a:t>
            </a:r>
            <a:r>
              <a:rPr lang="ru-RU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сообщений</a:t>
            </a:r>
            <a:r>
              <a:rPr lang="en-US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через</a:t>
            </a:r>
            <a:r>
              <a:rPr lang="en-US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протокол</a:t>
            </a:r>
            <a:r>
              <a:rPr lang="en-US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UDP</a:t>
            </a:r>
            <a:r>
              <a:rPr lang="ru-RU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»</a:t>
            </a:r>
            <a:endParaRPr lang="en-US" altLang="ru-RU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Перед началом практики: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Принял участие в организационном собрании по практике.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Ознакомился с комплектом шаблонов отчетной документации по практике.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Уточнил контакты руководителя практики от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Образовательной/ Профильной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Требования к внешнему виду: официально деловорй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График работы: 8:30 - 15:30 </a:t>
            </a:r>
            <a:endParaRPr lang="ru-RU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Круг обязанностей: практикант</a:t>
            </a:r>
            <a:endParaRPr lang="ru-RU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Доступ к данным: ограниченный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763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-635" y="40640"/>
            <a:ext cx="10694035" cy="179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  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  Организационный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  </a:t>
            </a: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Спроектировать организационную структуру и описать выбранную предметную область.</a:t>
            </a:r>
            <a:br>
              <a:rPr sz="3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97902030" name="Изображение 10979020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0" y="1833880"/>
            <a:ext cx="10693400" cy="48202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</a:t>
            </a: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Интеграция модулей в программное обеспечение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" name="Изображение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451735"/>
            <a:ext cx="4882515" cy="415607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880" y="2536190"/>
            <a:ext cx="5684520" cy="40709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635" y="1816735"/>
            <a:ext cx="10692765" cy="52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719455" algn="ctr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скриншоте показаны поэтапные действия до разработки проекта</a:t>
            </a:r>
            <a:endParaRPr lang="en-US" sz="20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</a:t>
            </a: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" y="2341245"/>
            <a:ext cx="4147820" cy="301307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8349615" y="2341245"/>
            <a:ext cx="2344420" cy="30130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ru-RU" alt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1) Клонирование репозитория к себе на пк</a:t>
            </a:r>
            <a:endParaRPr lang="ru-RU" altLang="en-US"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125" y="2341245"/>
            <a:ext cx="4179570" cy="301307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" y="5470525"/>
            <a:ext cx="10666095" cy="1064260"/>
          </a:xfrm>
          <a:prstGeom prst="rect">
            <a:avLst/>
          </a:prstGeom>
        </p:spPr>
      </p:pic>
      <p:sp>
        <p:nvSpPr>
          <p:cNvPr id="10" name="Текстовое поле 9"/>
          <p:cNvSpPr txBox="1"/>
          <p:nvPr/>
        </p:nvSpPr>
        <p:spPr>
          <a:xfrm>
            <a:off x="27305" y="6535420"/>
            <a:ext cx="8978900" cy="6324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ru-RU" alt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2) Создание своей ветки в </a:t>
            </a:r>
            <a:r>
              <a:rPr lang="en-US" alt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main</a:t>
            </a:r>
            <a:r>
              <a:rPr lang="ru-RU" alt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и плавный переход к проектированию </a:t>
            </a:r>
            <a:endParaRPr lang="ru-RU" altLang="en-US"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итоговый </a:t>
            </a:r>
            <a:r>
              <a:rPr lang="ru-RU" sz="2000" b="0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 отладки разработанных модулей.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</a:t>
            </a: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605405"/>
            <a:ext cx="4933315" cy="3966845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755" y="2534285"/>
            <a:ext cx="5668010" cy="40373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0" y="1816735"/>
            <a:ext cx="10692765" cy="1094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скриншоте показана реакция компилятора в </a:t>
            </a: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Unity</a:t>
            </a: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на добавление файлов,для проекта «</a:t>
            </a:r>
            <a:r>
              <a:rPr lang="ru-RU" alt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Моделирование</a:t>
            </a:r>
            <a:r>
              <a:rPr lang="en-US" alt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отправк</a:t>
            </a:r>
            <a:r>
              <a:rPr lang="ru-RU" alt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</a:t>
            </a:r>
            <a:r>
              <a:rPr lang="en-US" alt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</a:t>
            </a:r>
            <a:r>
              <a:rPr lang="en-US" alt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получени</a:t>
            </a:r>
            <a:r>
              <a:rPr lang="ru-RU" alt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я </a:t>
            </a:r>
            <a:r>
              <a:rPr lang="en-US" alt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сообщений</a:t>
            </a:r>
            <a:r>
              <a:rPr lang="en-US" alt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через</a:t>
            </a:r>
            <a:r>
              <a:rPr lang="en-US" alt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протокол</a:t>
            </a:r>
            <a:r>
              <a:rPr lang="en-US" alt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UDP</a:t>
            </a: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»</a:t>
            </a:r>
            <a:endParaRPr lang="ru-RU" altLang="ru-RU" sz="20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</a:t>
            </a: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9705" y="2666365"/>
            <a:ext cx="7794625" cy="3946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7604</Words>
  <Application>WPS Presentation</Application>
  <PresentationFormat>Произвольный</PresentationFormat>
  <Paragraphs>147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Arial</vt:lpstr>
      <vt:lpstr>Calibri</vt:lpstr>
      <vt:lpstr>Arial Black</vt:lpstr>
      <vt:lpstr>Arial Black</vt:lpstr>
      <vt:lpstr>Times New Roman</vt:lpstr>
      <vt:lpstr>Times New Roman</vt:lpstr>
      <vt:lpstr>Microsoft YaHei</vt:lpstr>
      <vt:lpstr>Arial Unicode MS</vt:lpstr>
      <vt:lpstr>Тема Office</vt:lpstr>
      <vt:lpstr>ОТЧЕТ  о прохождении производственной практики   по профессиональному модулю ПМ.02 Осуществление интеграции программных модулей  в период с «08»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     Организационный этап   Спроектировать организационную структуру и описать выбранную предметную область. 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Темур</cp:lastModifiedBy>
  <cp:revision>26</cp:revision>
  <dcterms:created xsi:type="dcterms:W3CDTF">2020-03-27T22:15:00Z</dcterms:created>
  <dcterms:modified xsi:type="dcterms:W3CDTF">2025-06-19T20:06:43Z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C51903C7A1014FD18796D82B89237411_13</vt:lpwstr>
  </property>
  <property fmtid="{D5CDD505-2E9C-101B-9397-08002B2CF9AE}" pid="3" name="KSOProductBuildVer">
    <vt:lpwstr>1049-12.2.0.21546</vt:lpwstr>
  </property>
</Properties>
</file>