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452" y="9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Desktop/Prilozhenie%201.1.%20Sozdanie%20formyi%20avtorizatsii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../Desktop/Prilozhenie%201.2.%20Validatsiya%20koda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Биткова Алина Рустамовна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_______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ДКИП-204прог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____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Сибирев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Иван Валерьевич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Как пользоваться </a:t>
            </a:r>
            <a:r>
              <a:rPr lang="en-US" b="1" dirty="0"/>
              <a:t>Visual Studio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Как создавать форму авторизации и регистрации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Валидация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Биткова Алина Рустамовна, проходил(а) производственную практику на базе ….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…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4CD0DA-8B98-6D8D-2241-8FD35D74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42" y="3294190"/>
            <a:ext cx="3075940" cy="28606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781D30-E893-6978-562A-BD929A3FE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228" y="3029712"/>
            <a:ext cx="3332480" cy="3389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C57C9F-D8FE-18AF-3A3A-AB6BDE79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35" y="2775957"/>
            <a:ext cx="5449060" cy="3562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25961</TotalTime>
  <Words>1065</Words>
  <Application>Microsoft Office PowerPoint</Application>
  <PresentationFormat>Произвольный</PresentationFormat>
  <Paragraphs>74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Black</vt:lpstr>
      <vt:lpstr>Times New Roman</vt:lpstr>
      <vt:lpstr>Arial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Алина Биткова</cp:lastModifiedBy>
  <cp:revision>19</cp:revision>
  <dcterms:created xsi:type="dcterms:W3CDTF">2020-03-27T22:15:06Z</dcterms:created>
  <dcterms:modified xsi:type="dcterms:W3CDTF">2025-06-21T21:01:19Z</dcterms:modified>
</cp:coreProperties>
</file>