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18646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575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46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4180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22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589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206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1304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268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1327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816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787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662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&#1058;&#1086;&#1083;&#1080;&#1082;\Desktop\tz).docx" TargetMode="External"/><Relationship Id="rId5" Type="http://schemas.openxmlformats.org/officeDocument/2006/relationships/image" Target="../media/image13.wmf"/><Relationship Id="rId4" Type="http://schemas.openxmlformats.org/officeDocument/2006/relationships/oleObject" Target="file:///C:\Users\&#1058;&#1086;&#1083;&#1080;&#1082;\Desktop\misha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Дементьев Григорий </a:t>
            </a: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Иванович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ДКИП-204 ПРОГ</a:t>
            </a:r>
            <a:b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Сибирев Иван Валерьевич</a:t>
            </a: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ходе прохождения производственной практики мной были освоены</a:t>
            </a: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следующие навыки:</a:t>
            </a:r>
            <a:b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ru-RU" sz="21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 C# программирование  </a:t>
            </a:r>
          </a:p>
          <a:p>
            <a:pPr marL="0" lvl="0" indent="0"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</a:t>
            </a:r>
            <a:r>
              <a:rPr lang="ru-RU" sz="21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разработка  </a:t>
            </a:r>
          </a:p>
          <a:p>
            <a:pPr marL="0" lvl="0" indent="0"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Тестирование и отладка  </a:t>
            </a:r>
          </a:p>
          <a:p>
            <a:pPr marL="0" lvl="0" indent="0"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 Работа с техдокументацией  </a:t>
            </a:r>
          </a:p>
          <a:p>
            <a:pPr marL="0" lvl="0" indent="0">
              <a:buSzPts val="2000"/>
              <a:buNone/>
            </a:pP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5. Создание класса </a:t>
            </a:r>
            <a:r>
              <a:rPr lang="ru-RU" sz="21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21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2100" b="1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1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Приложение 2</a:t>
            </a: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100622"/>
              </p:ext>
            </p:extLst>
          </p:nvPr>
        </p:nvGraphicFramePr>
        <p:xfrm>
          <a:off x="2162518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showAsIcon="1" r:id="rId4" imgW="914400" imgH="771480" progId="Word.Document.12">
                  <p:link updateAutomatic="1"/>
                </p:oleObj>
              </mc:Choice>
              <mc:Fallback>
                <p:oleObj name="Document" showAsIcon="1" r:id="rId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518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47077"/>
              </p:ext>
            </p:extLst>
          </p:nvPr>
        </p:nvGraphicFramePr>
        <p:xfrm>
          <a:off x="2162518" y="233864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showAsIcon="1" r:id="rId6" imgW="914400" imgH="771480" progId="Word.Document.12">
                  <p:link updateAutomatic="1"/>
                </p:oleObj>
              </mc:Choice>
              <mc:Fallback>
                <p:oleObj name="Document" showAsIcon="1" r:id="rId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2518" y="233864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509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Дементьев Григорий Иванович,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проходил производственную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на базе Университета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«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Синергия». 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решала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Packet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Создайте класс, представляющий сетевой пакет, включая его заголовок и данные.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Необходимо разработать класс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NetworkPacket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который будет моделировать сетевой пакет с заголовком (например, IP-заголовок) и полезными данными. Класс должен включать методы для управления заголовком, данными и проверки целостности пакета. </a:t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Принял участие в организационном собрании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Ознакомился с комплектом шаблонов отчетной документации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Уточнил контакты руководителя практики от Образовательной/ Профильной организации, а также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правила в отношении субординации, внешнего вида, графика работы, техники безопасности: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Требования к внешнему виду: Деловой стиль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График работы: Понедельник – пятница с 9:00 до 18:00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Круг обязанностей: 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Доступ к данным: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743188"/>
            <a:ext cx="3242533" cy="18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109" y="1743188"/>
            <a:ext cx="3243992" cy="1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.mds.yandex.net/i?id=c397988bb5bb72166584b4e374d2b22aa8d9e2bf-10814598-images-thumbs&amp;n=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1" y="1723312"/>
            <a:ext cx="3289299" cy="185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48638"/>
            <a:ext cx="8204200" cy="45171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133453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1334530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5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1730"/>
            <a:ext cx="426720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440843" y="5815656"/>
            <a:ext cx="18117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alt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Код с ошибками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267200" y="1334529"/>
            <a:ext cx="1069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8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91729"/>
            <a:ext cx="397192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8685601" y="5091755"/>
            <a:ext cx="18565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alt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Исправленный код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271532" y="4460790"/>
            <a:ext cx="6421868" cy="2106701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532" y="3294614"/>
            <a:ext cx="6421868" cy="1158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667</Words>
  <Application>Microsoft Office PowerPoint</Application>
  <PresentationFormat>Произвольный</PresentationFormat>
  <Paragraphs>86</Paragraphs>
  <Slides>12</Slides>
  <Notes>12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Times New Roman</vt:lpstr>
      <vt:lpstr>Arial</vt:lpstr>
      <vt:lpstr>Arial Black</vt:lpstr>
      <vt:lpstr>Calibri</vt:lpstr>
      <vt:lpstr>Тема Office</vt:lpstr>
      <vt:lpstr>C:\Users\Толик\Desktop\misha.docx</vt:lpstr>
      <vt:lpstr>C:\Users\Толик\Desktop\tz).docx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31</cp:revision>
  <dcterms:created xsi:type="dcterms:W3CDTF">2020-03-27T22:15:00Z</dcterms:created>
  <dcterms:modified xsi:type="dcterms:W3CDTF">2025-06-26T17:40:45Z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A27D523A59E343D790E0196BEB5E568E_13</vt:lpwstr>
  </property>
  <property fmtid="{D5CDD505-2E9C-101B-9397-08002B2CF9AE}" pid="3" name="KSOProductBuildVer">
    <vt:lpwstr>1049-12.2.0.21546</vt:lpwstr>
  </property>
</Properties>
</file>