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69EC2-43E3-DC10-2515-AA6BECE5342C}" v="322" dt="2025-06-07T13:07:1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4200" y="9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ша Кирьяков" userId="02bac19310bc1c59" providerId="Windows Live" clId="Web-{76A69EC2-43E3-DC10-2515-AA6BECE5342C}"/>
    <pc:docChg chg="modSld">
      <pc:chgData name="Саша Кирьяков" userId="02bac19310bc1c59" providerId="Windows Live" clId="Web-{76A69EC2-43E3-DC10-2515-AA6BECE5342C}" dt="2025-06-07T13:07:14.868" v="296" actId="20577"/>
      <pc:docMkLst>
        <pc:docMk/>
      </pc:docMkLst>
      <pc:sldChg chg="modSp">
        <pc:chgData name="Саша Кирьяков" userId="02bac19310bc1c59" providerId="Windows Live" clId="Web-{76A69EC2-43E3-DC10-2515-AA6BECE5342C}" dt="2025-06-07T11:05:29.792" v="43" actId="20577"/>
        <pc:sldMkLst>
          <pc:docMk/>
          <pc:sldMk cId="0" sldId="256"/>
        </pc:sldMkLst>
        <pc:spChg chg="mod">
          <ac:chgData name="Саша Кирьяков" userId="02bac19310bc1c59" providerId="Windows Live" clId="Web-{76A69EC2-43E3-DC10-2515-AA6BECE5342C}" dt="2025-06-07T11:05:29.792" v="43" actId="20577"/>
          <ac:spMkLst>
            <pc:docMk/>
            <pc:sldMk cId="0" sldId="256"/>
            <ac:spMk id="146" creationId="{00000000-0000-0000-0000-000000000000}"/>
          </ac:spMkLst>
        </pc:spChg>
      </pc:sldChg>
      <pc:sldChg chg="modSp">
        <pc:chgData name="Саша Кирьяков" userId="02bac19310bc1c59" providerId="Windows Live" clId="Web-{76A69EC2-43E3-DC10-2515-AA6BECE5342C}" dt="2025-06-07T13:07:14.868" v="296" actId="20577"/>
        <pc:sldMkLst>
          <pc:docMk/>
          <pc:sldMk cId="0" sldId="258"/>
        </pc:sldMkLst>
        <pc:spChg chg="mod">
          <ac:chgData name="Саша Кирьяков" userId="02bac19310bc1c59" providerId="Windows Live" clId="Web-{76A69EC2-43E3-DC10-2515-AA6BECE5342C}" dt="2025-06-07T13:07:14.868" v="296" actId="20577"/>
          <ac:spMkLst>
            <pc:docMk/>
            <pc:sldMk cId="0" sldId="258"/>
            <ac:spMk id="160" creationId="{00000000-0000-0000-0000-000000000000}"/>
          </ac:spMkLst>
        </pc:spChg>
      </pc:sldChg>
      <pc:sldChg chg="addSp delSp modSp">
        <pc:chgData name="Саша Кирьяков" userId="02bac19310bc1c59" providerId="Windows Live" clId="Web-{76A69EC2-43E3-DC10-2515-AA6BECE5342C}" dt="2025-06-07T11:09:21.643" v="74" actId="1076"/>
        <pc:sldMkLst>
          <pc:docMk/>
          <pc:sldMk cId="0" sldId="259"/>
        </pc:sldMkLst>
        <pc:picChg chg="add mod">
          <ac:chgData name="Саша Кирьяков" userId="02bac19310bc1c59" providerId="Windows Live" clId="Web-{76A69EC2-43E3-DC10-2515-AA6BECE5342C}" dt="2025-06-07T11:09:21.643" v="74" actId="1076"/>
          <ac:picMkLst>
            <pc:docMk/>
            <pc:sldMk cId="0" sldId="259"/>
            <ac:picMk id="2" creationId="{94E71DC5-BDB2-29F3-57AD-A24E1BBB4BDF}"/>
          </ac:picMkLst>
        </pc:picChg>
        <pc:picChg chg="del">
          <ac:chgData name="Саша Кирьяков" userId="02bac19310bc1c59" providerId="Windows Live" clId="Web-{76A69EC2-43E3-DC10-2515-AA6BECE5342C}" dt="2025-06-07T11:08:45.580" v="69"/>
          <ac:picMkLst>
            <pc:docMk/>
            <pc:sldMk cId="0" sldId="259"/>
            <ac:picMk id="171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2:10:04.686" v="153" actId="14100"/>
        <pc:sldMkLst>
          <pc:docMk/>
          <pc:sldMk cId="0" sldId="260"/>
        </pc:sldMkLst>
        <pc:picChg chg="add mod">
          <ac:chgData name="Саша Кирьяков" userId="02bac19310bc1c59" providerId="Windows Live" clId="Web-{76A69EC2-43E3-DC10-2515-AA6BECE5342C}" dt="2025-06-07T12:10:04.686" v="153" actId="14100"/>
          <ac:picMkLst>
            <pc:docMk/>
            <pc:sldMk cId="0" sldId="260"/>
            <ac:picMk id="2" creationId="{729C43B1-5A7E-C1D7-FEE5-24D15CBBA893}"/>
          </ac:picMkLst>
        </pc:picChg>
        <pc:picChg chg="del">
          <ac:chgData name="Саша Кирьяков" userId="02bac19310bc1c59" providerId="Windows Live" clId="Web-{76A69EC2-43E3-DC10-2515-AA6BECE5342C}" dt="2025-06-07T12:09:50.716" v="149"/>
          <ac:picMkLst>
            <pc:docMk/>
            <pc:sldMk cId="0" sldId="260"/>
            <ac:picMk id="180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0:49.068" v="83" actId="1076"/>
        <pc:sldMkLst>
          <pc:docMk/>
          <pc:sldMk cId="0" sldId="261"/>
        </pc:sldMkLst>
        <pc:picChg chg="add mod">
          <ac:chgData name="Саша Кирьяков" userId="02bac19310bc1c59" providerId="Windows Live" clId="Web-{76A69EC2-43E3-DC10-2515-AA6BECE5342C}" dt="2025-06-07T11:10:03.051" v="77" actId="1076"/>
          <ac:picMkLst>
            <pc:docMk/>
            <pc:sldMk cId="0" sldId="261"/>
            <ac:picMk id="2" creationId="{DB1C337B-D032-3CC5-8632-E6EA3DDA6002}"/>
          </ac:picMkLst>
        </pc:picChg>
        <pc:picChg chg="add mod">
          <ac:chgData name="Саша Кирьяков" userId="02bac19310bc1c59" providerId="Windows Live" clId="Web-{76A69EC2-43E3-DC10-2515-AA6BECE5342C}" dt="2025-06-07T11:10:25.771" v="80" actId="1076"/>
          <ac:picMkLst>
            <pc:docMk/>
            <pc:sldMk cId="0" sldId="261"/>
            <ac:picMk id="3" creationId="{324F6F9B-6EF2-6D16-D7EF-ECC277F33681}"/>
          </ac:picMkLst>
        </pc:picChg>
        <pc:picChg chg="add mod">
          <ac:chgData name="Саша Кирьяков" userId="02bac19310bc1c59" providerId="Windows Live" clId="Web-{76A69EC2-43E3-DC10-2515-AA6BECE5342C}" dt="2025-06-07T11:10:49.068" v="83" actId="1076"/>
          <ac:picMkLst>
            <pc:docMk/>
            <pc:sldMk cId="0" sldId="261"/>
            <ac:picMk id="4" creationId="{E31129CA-E222-B885-923A-58C6DE6CDF82}"/>
          </ac:picMkLst>
        </pc:picChg>
        <pc:picChg chg="del">
          <ac:chgData name="Саша Кирьяков" userId="02bac19310bc1c59" providerId="Windows Live" clId="Web-{76A69EC2-43E3-DC10-2515-AA6BECE5342C}" dt="2025-06-07T11:10:28.724" v="81"/>
          <ac:picMkLst>
            <pc:docMk/>
            <pc:sldMk cId="0" sldId="261"/>
            <ac:picMk id="188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09:57.832" v="75"/>
          <ac:picMkLst>
            <pc:docMk/>
            <pc:sldMk cId="0" sldId="261"/>
            <ac:picMk id="189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10:21.505" v="78"/>
          <ac:picMkLst>
            <pc:docMk/>
            <pc:sldMk cId="0" sldId="261"/>
            <ac:picMk id="190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3:22.089" v="100" actId="1076"/>
        <pc:sldMkLst>
          <pc:docMk/>
          <pc:sldMk cId="0" sldId="262"/>
        </pc:sldMkLst>
        <pc:picChg chg="add del mod">
          <ac:chgData name="Саша Кирьяков" userId="02bac19310bc1c59" providerId="Windows Live" clId="Web-{76A69EC2-43E3-DC10-2515-AA6BECE5342C}" dt="2025-06-07T11:11:44.805" v="87"/>
          <ac:picMkLst>
            <pc:docMk/>
            <pc:sldMk cId="0" sldId="262"/>
            <ac:picMk id="2" creationId="{1220F699-0ED6-942E-C303-22B93D137A74}"/>
          </ac:picMkLst>
        </pc:picChg>
        <pc:picChg chg="add mod">
          <ac:chgData name="Саша Кирьяков" userId="02bac19310bc1c59" providerId="Windows Live" clId="Web-{76A69EC2-43E3-DC10-2515-AA6BECE5342C}" dt="2025-06-07T11:11:50.477" v="89" actId="1076"/>
          <ac:picMkLst>
            <pc:docMk/>
            <pc:sldMk cId="0" sldId="262"/>
            <ac:picMk id="3" creationId="{066D2CC3-EED9-3D18-F758-9CE917D92690}"/>
          </ac:picMkLst>
        </pc:picChg>
        <pc:picChg chg="add mod">
          <ac:chgData name="Саша Кирьяков" userId="02bac19310bc1c59" providerId="Windows Live" clId="Web-{76A69EC2-43E3-DC10-2515-AA6BECE5342C}" dt="2025-06-07T11:12:33.838" v="95" actId="1076"/>
          <ac:picMkLst>
            <pc:docMk/>
            <pc:sldMk cId="0" sldId="262"/>
            <ac:picMk id="4" creationId="{DFBFACDD-DD08-D199-36FB-D127D3BD35D7}"/>
          </ac:picMkLst>
        </pc:picChg>
        <pc:picChg chg="add mod">
          <ac:chgData name="Саша Кирьяков" userId="02bac19310bc1c59" providerId="Windows Live" clId="Web-{76A69EC2-43E3-DC10-2515-AA6BECE5342C}" dt="2025-06-07T11:13:22.089" v="100" actId="1076"/>
          <ac:picMkLst>
            <pc:docMk/>
            <pc:sldMk cId="0" sldId="262"/>
            <ac:picMk id="5" creationId="{EE92DA14-F8C5-E320-D4FA-2A93B8E589A1}"/>
          </ac:picMkLst>
        </pc:picChg>
        <pc:picChg chg="del">
          <ac:chgData name="Саша Кирьяков" userId="02bac19310bc1c59" providerId="Windows Live" clId="Web-{76A69EC2-43E3-DC10-2515-AA6BECE5342C}" dt="2025-06-07T11:11:40.789" v="84"/>
          <ac:picMkLst>
            <pc:docMk/>
            <pc:sldMk cId="0" sldId="262"/>
            <ac:picMk id="198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12:20.743" v="91"/>
          <ac:picMkLst>
            <pc:docMk/>
            <pc:sldMk cId="0" sldId="262"/>
            <ac:picMk id="199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13:14.448" v="96"/>
          <ac:picMkLst>
            <pc:docMk/>
            <pc:sldMk cId="0" sldId="262"/>
            <ac:picMk id="200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5:04.827" v="105" actId="1076"/>
        <pc:sldMkLst>
          <pc:docMk/>
          <pc:sldMk cId="0" sldId="263"/>
        </pc:sldMkLst>
        <pc:picChg chg="add mod">
          <ac:chgData name="Саша Кирьяков" userId="02bac19310bc1c59" providerId="Windows Live" clId="Web-{76A69EC2-43E3-DC10-2515-AA6BECE5342C}" dt="2025-06-07T11:15:04.827" v="105" actId="1076"/>
          <ac:picMkLst>
            <pc:docMk/>
            <pc:sldMk cId="0" sldId="263"/>
            <ac:picMk id="2" creationId="{6373F76C-F9F7-31DB-2552-0C2B49DA7740}"/>
          </ac:picMkLst>
        </pc:picChg>
        <pc:picChg chg="del">
          <ac:chgData name="Саша Кирьяков" userId="02bac19310bc1c59" providerId="Windows Live" clId="Web-{76A69EC2-43E3-DC10-2515-AA6BECE5342C}" dt="2025-06-07T11:14:56.327" v="101"/>
          <ac:picMkLst>
            <pc:docMk/>
            <pc:sldMk cId="0" sldId="263"/>
            <ac:picMk id="208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7:01.753" v="119" actId="1076"/>
        <pc:sldMkLst>
          <pc:docMk/>
          <pc:sldMk cId="0" sldId="264"/>
        </pc:sldMkLst>
        <pc:picChg chg="add mod">
          <ac:chgData name="Саша Кирьяков" userId="02bac19310bc1c59" providerId="Windows Live" clId="Web-{76A69EC2-43E3-DC10-2515-AA6BECE5342C}" dt="2025-06-07T11:16:05.345" v="108" actId="1076"/>
          <ac:picMkLst>
            <pc:docMk/>
            <pc:sldMk cId="0" sldId="264"/>
            <ac:picMk id="2" creationId="{D274EC46-448A-F5F8-7E4E-DE3AB767281C}"/>
          </ac:picMkLst>
        </pc:picChg>
        <pc:picChg chg="add mod">
          <ac:chgData name="Саша Кирьяков" userId="02bac19310bc1c59" providerId="Windows Live" clId="Web-{76A69EC2-43E3-DC10-2515-AA6BECE5342C}" dt="2025-06-07T11:16:57.565" v="117" actId="1076"/>
          <ac:picMkLst>
            <pc:docMk/>
            <pc:sldMk cId="0" sldId="264"/>
            <ac:picMk id="3" creationId="{A0EFF35C-1B9A-E7EE-5375-C9E8BCC64CB8}"/>
          </ac:picMkLst>
        </pc:picChg>
        <pc:picChg chg="add mod">
          <ac:chgData name="Саша Кирьяков" userId="02bac19310bc1c59" providerId="Windows Live" clId="Web-{76A69EC2-43E3-DC10-2515-AA6BECE5342C}" dt="2025-06-07T11:17:01.753" v="119" actId="1076"/>
          <ac:picMkLst>
            <pc:docMk/>
            <pc:sldMk cId="0" sldId="264"/>
            <ac:picMk id="4" creationId="{640C5003-8CC0-0D95-E31D-6EE93CAD7719}"/>
          </ac:picMkLst>
        </pc:picChg>
        <pc:picChg chg="del">
          <ac:chgData name="Саша Кирьяков" userId="02bac19310bc1c59" providerId="Windows Live" clId="Web-{76A69EC2-43E3-DC10-2515-AA6BECE5342C}" dt="2025-06-07T11:15:56.469" v="106"/>
          <ac:picMkLst>
            <pc:docMk/>
            <pc:sldMk cId="0" sldId="264"/>
            <ac:picMk id="216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16:22.752" v="109"/>
          <ac:picMkLst>
            <pc:docMk/>
            <pc:sldMk cId="0" sldId="264"/>
            <ac:picMk id="217" creationId="{00000000-0000-0000-0000-000000000000}"/>
          </ac:picMkLst>
        </pc:picChg>
        <pc:picChg chg="del">
          <ac:chgData name="Саша Кирьяков" userId="02bac19310bc1c59" providerId="Windows Live" clId="Web-{76A69EC2-43E3-DC10-2515-AA6BECE5342C}" dt="2025-06-07T11:16:47.580" v="112"/>
          <ac:picMkLst>
            <pc:docMk/>
            <pc:sldMk cId="0" sldId="264"/>
            <ac:picMk id="218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8:58.210" v="122" actId="1076"/>
        <pc:sldMkLst>
          <pc:docMk/>
          <pc:sldMk cId="0" sldId="266"/>
        </pc:sldMkLst>
        <pc:picChg chg="add mod">
          <ac:chgData name="Саша Кирьяков" userId="02bac19310bc1c59" providerId="Windows Live" clId="Web-{76A69EC2-43E3-DC10-2515-AA6BECE5342C}" dt="2025-06-07T11:18:58.210" v="122" actId="1076"/>
          <ac:picMkLst>
            <pc:docMk/>
            <pc:sldMk cId="0" sldId="266"/>
            <ac:picMk id="2" creationId="{28BE3789-B927-4B87-BABD-C4D96740C014}"/>
          </ac:picMkLst>
        </pc:picChg>
        <pc:picChg chg="del">
          <ac:chgData name="Саша Кирьяков" userId="02bac19310bc1c59" providerId="Windows Live" clId="Web-{76A69EC2-43E3-DC10-2515-AA6BECE5342C}" dt="2025-06-07T11:18:54.444" v="120"/>
          <ac:picMkLst>
            <pc:docMk/>
            <pc:sldMk cId="0" sldId="266"/>
            <ac:picMk id="234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19:51.071" v="126" actId="1076"/>
        <pc:sldMkLst>
          <pc:docMk/>
          <pc:sldMk cId="0" sldId="267"/>
        </pc:sldMkLst>
        <pc:picChg chg="add mod">
          <ac:chgData name="Саша Кирьяков" userId="02bac19310bc1c59" providerId="Windows Live" clId="Web-{76A69EC2-43E3-DC10-2515-AA6BECE5342C}" dt="2025-06-07T11:19:51.071" v="126" actId="1076"/>
          <ac:picMkLst>
            <pc:docMk/>
            <pc:sldMk cId="0" sldId="267"/>
            <ac:picMk id="2" creationId="{BCFBB374-5F55-983B-34EA-AE1D3EEE0D7E}"/>
          </ac:picMkLst>
        </pc:picChg>
        <pc:picChg chg="del">
          <ac:chgData name="Саша Кирьяков" userId="02bac19310bc1c59" providerId="Windows Live" clId="Web-{76A69EC2-43E3-DC10-2515-AA6BECE5342C}" dt="2025-06-07T11:19:46.212" v="123"/>
          <ac:picMkLst>
            <pc:docMk/>
            <pc:sldMk cId="0" sldId="267"/>
            <ac:picMk id="242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24:12.877" v="130" actId="1076"/>
        <pc:sldMkLst>
          <pc:docMk/>
          <pc:sldMk cId="0" sldId="268"/>
        </pc:sldMkLst>
        <pc:picChg chg="add mod">
          <ac:chgData name="Саша Кирьяков" userId="02bac19310bc1c59" providerId="Windows Live" clId="Web-{76A69EC2-43E3-DC10-2515-AA6BECE5342C}" dt="2025-06-07T11:24:12.877" v="130" actId="1076"/>
          <ac:picMkLst>
            <pc:docMk/>
            <pc:sldMk cId="0" sldId="268"/>
            <ac:picMk id="2" creationId="{432CE529-6575-8CBC-4F7C-A866D7DB2D59}"/>
          </ac:picMkLst>
        </pc:picChg>
        <pc:picChg chg="del">
          <ac:chgData name="Саша Кирьяков" userId="02bac19310bc1c59" providerId="Windows Live" clId="Web-{76A69EC2-43E3-DC10-2515-AA6BECE5342C}" dt="2025-06-07T11:24:07.111" v="127"/>
          <ac:picMkLst>
            <pc:docMk/>
            <pc:sldMk cId="0" sldId="268"/>
            <ac:picMk id="250" creationId="{00000000-0000-0000-0000-000000000000}"/>
          </ac:picMkLst>
        </pc:picChg>
      </pc:sldChg>
      <pc:sldChg chg="addSp delSp modSp">
        <pc:chgData name="Саша Кирьяков" userId="02bac19310bc1c59" providerId="Windows Live" clId="Web-{76A69EC2-43E3-DC10-2515-AA6BECE5342C}" dt="2025-06-07T11:25:35.318" v="148" actId="1076"/>
        <pc:sldMkLst>
          <pc:docMk/>
          <pc:sldMk cId="0" sldId="269"/>
        </pc:sldMkLst>
        <pc:picChg chg="add del mod">
          <ac:chgData name="Саша Кирьяков" userId="02bac19310bc1c59" providerId="Windows Live" clId="Web-{76A69EC2-43E3-DC10-2515-AA6BECE5342C}" dt="2025-06-07T11:24:56.301" v="134"/>
          <ac:picMkLst>
            <pc:docMk/>
            <pc:sldMk cId="0" sldId="269"/>
            <ac:picMk id="2" creationId="{5EC0B98C-EE6F-407D-2024-9DD137CB4C57}"/>
          </ac:picMkLst>
        </pc:picChg>
        <pc:picChg chg="add mod">
          <ac:chgData name="Саша Кирьяков" userId="02bac19310bc1c59" providerId="Windows Live" clId="Web-{76A69EC2-43E3-DC10-2515-AA6BECE5342C}" dt="2025-06-07T11:25:01.598" v="137" actId="1076"/>
          <ac:picMkLst>
            <pc:docMk/>
            <pc:sldMk cId="0" sldId="269"/>
            <ac:picMk id="3" creationId="{F138C604-B581-ED31-9F49-0D22F01BF2F3}"/>
          </ac:picMkLst>
        </pc:picChg>
        <pc:picChg chg="add del mod">
          <ac:chgData name="Саша Кирьяков" userId="02bac19310bc1c59" providerId="Windows Live" clId="Web-{76A69EC2-43E3-DC10-2515-AA6BECE5342C}" dt="2025-06-07T11:25:25.145" v="143"/>
          <ac:picMkLst>
            <pc:docMk/>
            <pc:sldMk cId="0" sldId="269"/>
            <ac:picMk id="4" creationId="{0C04F330-A7D3-D3AC-E98E-091670BD8548}"/>
          </ac:picMkLst>
        </pc:picChg>
        <pc:picChg chg="add mod">
          <ac:chgData name="Саша Кирьяков" userId="02bac19310bc1c59" providerId="Windows Live" clId="Web-{76A69EC2-43E3-DC10-2515-AA6BECE5342C}" dt="2025-06-07T11:25:35.318" v="148" actId="1076"/>
          <ac:picMkLst>
            <pc:docMk/>
            <pc:sldMk cId="0" sldId="269"/>
            <ac:picMk id="5" creationId="{2F3F8754-29B5-AC4A-0555-1D07B1AA0720}"/>
          </ac:picMkLst>
        </pc:picChg>
        <pc:picChg chg="del">
          <ac:chgData name="Саша Кирьяков" userId="02bac19310bc1c59" providerId="Windows Live" clId="Web-{76A69EC2-43E3-DC10-2515-AA6BECE5342C}" dt="2025-06-07T11:24:52.191" v="131"/>
          <ac:picMkLst>
            <pc:docMk/>
            <pc:sldMk cId="0" sldId="269"/>
            <ac:picMk id="258" creationId="{00000000-0000-0000-0000-000000000000}"/>
          </ac:picMkLst>
        </pc:picChg>
      </pc:sldChg>
      <pc:sldChg chg="modSp">
        <pc:chgData name="Саша Кирьяков" userId="02bac19310bc1c59" providerId="Windows Live" clId="Web-{76A69EC2-43E3-DC10-2515-AA6BECE5342C}" dt="2025-06-07T12:44:26.270" v="228" actId="20577"/>
        <pc:sldMkLst>
          <pc:docMk/>
          <pc:sldMk cId="0" sldId="273"/>
        </pc:sldMkLst>
        <pc:spChg chg="mod">
          <ac:chgData name="Саша Кирьяков" userId="02bac19310bc1c59" providerId="Windows Live" clId="Web-{76A69EC2-43E3-DC10-2515-AA6BECE5342C}" dt="2025-06-07T12:44:26.270" v="228" actId="20577"/>
          <ac:spMkLst>
            <pc:docMk/>
            <pc:sldMk cId="0" sldId="273"/>
            <ac:spMk id="287" creationId="{00000000-0000-0000-0000-000000000000}"/>
          </ac:spMkLst>
        </pc:spChg>
      </pc:sldChg>
      <pc:sldChg chg="modSp">
        <pc:chgData name="Саша Кирьяков" userId="02bac19310bc1c59" providerId="Windows Live" clId="Web-{76A69EC2-43E3-DC10-2515-AA6BECE5342C}" dt="2025-06-07T12:47:13.714" v="240" actId="20577"/>
        <pc:sldMkLst>
          <pc:docMk/>
          <pc:sldMk cId="0" sldId="274"/>
        </pc:sldMkLst>
        <pc:spChg chg="mod">
          <ac:chgData name="Саша Кирьяков" userId="02bac19310bc1c59" providerId="Windows Live" clId="Web-{76A69EC2-43E3-DC10-2515-AA6BECE5342C}" dt="2025-06-07T12:47:13.714" v="240" actId="20577"/>
          <ac:spMkLst>
            <pc:docMk/>
            <pc:sldMk cId="0" sldId="274"/>
            <ac:spMk id="295" creationId="{00000000-0000-0000-0000-000000000000}"/>
          </ac:spMkLst>
        </pc:spChg>
      </pc:sldChg>
      <pc:sldChg chg="modSp">
        <pc:chgData name="Саша Кирьяков" userId="02bac19310bc1c59" providerId="Windows Live" clId="Web-{76A69EC2-43E3-DC10-2515-AA6BECE5342C}" dt="2025-06-07T12:13:34.429" v="221" actId="20577"/>
        <pc:sldMkLst>
          <pc:docMk/>
          <pc:sldMk cId="2125888515" sldId="277"/>
        </pc:sldMkLst>
        <pc:spChg chg="mod">
          <ac:chgData name="Саша Кирьяков" userId="02bac19310bc1c59" providerId="Windows Live" clId="Web-{76A69EC2-43E3-DC10-2515-AA6BECE5342C}" dt="2025-06-07T12:13:34.429" v="221" actId="20577"/>
          <ac:spMkLst>
            <pc:docMk/>
            <pc:sldMk cId="2125888515" sldId="277"/>
            <ac:spMk id="2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4F3h5xLvENhBYdBcl7k-Z_pS5G5b37v9101u5qr8qQs/edit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Кирьяков Александр Игоревич</a:t>
            </a:r>
            <a:endParaRPr lang="ru-RU" dirty="0">
              <a:ea typeface="Calibri"/>
              <a:sym typeface="Calibri"/>
            </a:endParaRPr>
          </a:p>
          <a:p>
            <a:pPr>
              <a:lnSpc>
                <a:spcPct val="80000"/>
              </a:lnSpc>
              <a:buSzPts val="2000"/>
            </a:pP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b="0" u="none" strike="noStrike" cap="none" dirty="0"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125" y="3010822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BE3789-B927-4B87-BABD-C4D96740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50" y="2829598"/>
            <a:ext cx="636585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CFBB374-5F55-983B-34EA-AE1D3EEE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020" y="2798276"/>
            <a:ext cx="7781391" cy="1127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2CE529-6575-8CBC-4F7C-A866D7DB2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52" y="2729591"/>
            <a:ext cx="5418397" cy="867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Шрифт, снимок экрана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138C604-B581-ED31-9F49-0D22F01BF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73" y="2580146"/>
            <a:ext cx="4840722" cy="80259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3F8754-29B5-AC4A-0555-1D07B1AA0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088" y="3381353"/>
            <a:ext cx="4846503" cy="8022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Работа с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</a:rPr>
              <a:t>bash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Команды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algn="just">
              <a:spcBef>
                <a:spcPts val="0"/>
              </a:spcBef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ru-RU" dirty="0" err="1">
                <a:sym typeface="Times New Roman"/>
              </a:rPr>
              <a:t>Git</a:t>
            </a:r>
            <a:r>
              <a:rPr lang="ru-RU" dirty="0">
                <a:sym typeface="Times New Roman"/>
              </a:rPr>
              <a:t> </a:t>
            </a:r>
            <a:r>
              <a:rPr lang="ru-RU" dirty="0" err="1">
                <a:sym typeface="Times New Roman"/>
              </a:rPr>
              <a:t>Extensions</a:t>
            </a:r>
            <a:endParaRPr lang="ru-RU" dirty="0" err="1"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hlinkClick r:id="rId5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algn="just">
              <a:lnSpc>
                <a:spcPct val="100000"/>
              </a:lnSpc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Кирьяков Александр Игоревич,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17 по интеграции программных модулей</a:t>
            </a:r>
            <a:endParaRPr lang="ru-RU" sz="160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Отсутствуют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27.05 -- 07.06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Свободный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4E71DC5-BDB2-29F3-57AD-A24E1BBB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57" y="2614928"/>
            <a:ext cx="5994821" cy="45970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29C43B1-5A7E-C1D7-FEE5-24D15CBB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51" y="2642350"/>
            <a:ext cx="8105030" cy="38755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B1C337B-D032-3CC5-8632-E6EA3DDA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99" y="2932540"/>
            <a:ext cx="4202608" cy="84772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24F6F9B-6EF2-6D16-D7EF-ECC277F33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868" y="4240566"/>
            <a:ext cx="4660035" cy="5715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31129CA-E222-B885-923A-58C6DE6CD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517" y="5137879"/>
            <a:ext cx="4660035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66D2CC3-EED9-3D18-F758-9CE917D92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2" y="2587642"/>
            <a:ext cx="4993575" cy="42862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BFACDD-DD08-D199-36FB-D127D3BD3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770" y="4821870"/>
            <a:ext cx="5177162" cy="250895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E92DA14-F8C5-E320-D4FA-2A93B8E58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340" y="2956797"/>
            <a:ext cx="5482278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73F76C-F9F7-31DB-2552-0C2B49DA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9" y="2853790"/>
            <a:ext cx="6249682" cy="18464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274EC46-448A-F5F8-7E4E-DE3AB7672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69" y="3236308"/>
            <a:ext cx="4050132" cy="1171575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0EFF35C-1B9A-E7EE-5375-C9E8BCC64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90" y="3236373"/>
            <a:ext cx="5393823" cy="20574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40C5003-8CC0-0D95-E31D-6EE93CAD7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733" y="5291102"/>
            <a:ext cx="8201996" cy="1514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25926</TotalTime>
  <Words>1337</Words>
  <Application>Microsoft Office PowerPoint</Application>
  <PresentationFormat>Custom</PresentationFormat>
  <Paragraphs>122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Бельченко Нина Владимировна</cp:lastModifiedBy>
  <cp:revision>130</cp:revision>
  <dcterms:created xsi:type="dcterms:W3CDTF">2020-03-27T22:15:06Z</dcterms:created>
  <dcterms:modified xsi:type="dcterms:W3CDTF">2025-06-07T13:07:15Z</dcterms:modified>
</cp:coreProperties>
</file>