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6" r:id="rId16"/>
    <p:sldId id="277" r:id="rId17"/>
    <p:sldId id="273" r:id="rId18"/>
    <p:sldId id="274" r:id="rId19"/>
  </p:sldIdLst>
  <p:sldSz cx="10693400" cy="7561263"/>
  <p:notesSz cx="6669088" cy="9928225"/>
  <p:embeddedFontLst>
    <p:embeddedFont>
      <p:font typeface="Arial Black" panose="020B0A0402010202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66" y="84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k.yandex.ru/d/gZ5brv1FLSD4y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Шадыбеков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Нурсултан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ДКИП-204 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7FA168-A2DD-A6E0-C206-1E3EA7950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593" y="4598124"/>
            <a:ext cx="536321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репозиторий.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D1D5889-8FD7-E24B-0996-917EFC7A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76" y="3372042"/>
            <a:ext cx="7704447" cy="29014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829AA5-A8B6-B1CD-4ED3-F0169FF84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02" y="4356962"/>
            <a:ext cx="6972395" cy="13897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91D5725-9B2C-A278-89B0-577234E3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08" y="3403608"/>
            <a:ext cx="5582429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 Bash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Extentions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Команды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alias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Язык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Ссылка на задания (В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лмс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требовали запихнуть все работы в презентацию, что крайне неудобно, из-за чего я залил файл в Яндекс Диск с доступом по ЭТОЙ ССЫЛКЕ)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Шадыбеков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Нурсултан, проходил(а)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… по интеграции…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Casual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Свободный + ограниченный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Отсутствует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Бесплатно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286506" cy="436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ПО (Git Bash): </a:t>
            </a:r>
          </a:p>
          <a:p>
            <a:pPr marL="0" lvl="0" indent="719138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Git Bash — это терминал для работы с системой контроля версий Git на Windows. В нем можно использовать команды git clone для копирования репозитория, git add для подготовки изменений, git commit для их сохранения, а также другие команды, такие как git push, git pull, git branch и git merge. Этот инструмент упрощает управление версиями и совместную работу над проектами.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FCE9E0-9397-54BB-E793-929B5020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40" y="3780631"/>
            <a:ext cx="3473984" cy="26032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8DBD9F-BB38-8D1B-615B-5B574F5C7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870" y="3780630"/>
            <a:ext cx="4882412" cy="26032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репозитория и коммита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29D675-9AF9-BFC3-E34C-B6EF3DFBC8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32" r="6859" b="2965"/>
          <a:stretch>
            <a:fillRect/>
          </a:stretch>
        </p:blipFill>
        <p:spPr>
          <a:xfrm>
            <a:off x="368273" y="2760636"/>
            <a:ext cx="4024823" cy="127465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6D80C6-00CD-33B2-CB4C-69C021F2B5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702"/>
          <a:stretch>
            <a:fillRect/>
          </a:stretch>
        </p:blipFill>
        <p:spPr>
          <a:xfrm>
            <a:off x="2720538" y="4143823"/>
            <a:ext cx="5320219" cy="8096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FE4439-AEF0-3147-249C-E708F54CA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848" y="5183291"/>
            <a:ext cx="39433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625118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коммитов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76B10C-3D50-4E3C-988A-CE27DC362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923" y="5070980"/>
            <a:ext cx="5344160" cy="21145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C2B3A4-AA4A-5789-EB8D-4CC61F0F4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43" y="4488756"/>
            <a:ext cx="4426410" cy="2696774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919964-34B2-B31A-56C5-BBE820F971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" r="30337" b="37288"/>
          <a:stretch>
            <a:fillRect/>
          </a:stretch>
        </p:blipFill>
        <p:spPr>
          <a:xfrm>
            <a:off x="6895693" y="1253986"/>
            <a:ext cx="3660390" cy="3517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4F1DB2D-A668-D892-7173-BBF77B93C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37" y="4161792"/>
            <a:ext cx="7110063" cy="2196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4731026" y="1988499"/>
            <a:ext cx="592691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7A47E37-A4E0-C26F-8089-2EDCD0FD3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3" y="4509166"/>
            <a:ext cx="5372735" cy="24003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F502ED-5CD6-55D5-1EE7-B129D51A1F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8268"/>
          <a:stretch>
            <a:fillRect/>
          </a:stretch>
        </p:blipFill>
        <p:spPr>
          <a:xfrm>
            <a:off x="6138336" y="4802742"/>
            <a:ext cx="4422372" cy="16668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E1DD66-D6BE-6D66-9730-B3F177EB79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1796" b="398"/>
          <a:stretch>
            <a:fillRect/>
          </a:stretch>
        </p:blipFill>
        <p:spPr>
          <a:xfrm>
            <a:off x="527298" y="2201917"/>
            <a:ext cx="3651430" cy="11099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44AA1E6-0841-A434-FACE-EA297B5B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6" y="4450488"/>
            <a:ext cx="5344160" cy="1781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26163</TotalTime>
  <Words>1339</Words>
  <Application>Microsoft Office PowerPoint</Application>
  <PresentationFormat>Произвольный</PresentationFormat>
  <Paragraphs>94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Calibri</vt:lpstr>
      <vt:lpstr>Arial Black</vt:lpstr>
      <vt:lpstr>Times New Roman</vt:lpstr>
      <vt:lpstr>Arial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  <dc:creator>Катя</dc:creator>
  <cp:lastModifiedBy>Слава Радаев</cp:lastModifiedBy>
  <cp:revision>15</cp:revision>
  <dcterms:created xsi:type="dcterms:W3CDTF">2020-03-27T22:15:06Z</dcterms:created>
  <dcterms:modified xsi:type="dcterms:W3CDTF">2025-06-07T13:10:01Z</dcterms:modified>
</cp:coreProperties>
</file>