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3" r:id="rId19"/>
    <p:sldId id="274" r:id="rId20"/>
  </p:sldIdLst>
  <p:sldSz cx="10693400" cy="7561263"/>
  <p:notesSz cx="6669088" cy="9928225"/>
  <p:embeddedFontLst>
    <p:embeddedFont>
      <p:font typeface="Arial Black" panose="020B0A04020102020204" pitchFamily="34" charset="0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64" y="28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3826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4860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0543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2416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225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1308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7855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8878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7409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505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248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0469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327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624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6268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0925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653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k.yandex.ru/d/gZ5brv1FLSD4y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Козлов Никита Антонович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ДКИП-206 прог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</a:t>
            </a:r>
            <a:r>
              <a:rPr lang="ru-RU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544AA1E6-0841-A434-FACE-EA297B5B1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6" y="4450488"/>
            <a:ext cx="5344160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297FA168-A2DD-A6E0-C206-1E3EA7950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593" y="4598124"/>
            <a:ext cx="536321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отправки изменений в удаленный репозиторий.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3D1D5889-8FD7-E24B-0996-917EFC7AB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476" y="3372042"/>
            <a:ext cx="7704447" cy="29014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94829AA5-A8B6-B1CD-4ED3-F0169FF84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02" y="4356962"/>
            <a:ext cx="6972395" cy="13897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C91D5725-9B2C-A278-89B0-577234E3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08" y="3403608"/>
            <a:ext cx="5582429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Git Bash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Git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Extentions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Команды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alias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Язык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Ссылка на задания (В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лмс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требовали запихнуть все работы в презентацию, что крайне неудобно, из-за чего я залил файл в Яндекс Диск с доступом по ЭТОЙ ССЫЛКЕ)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https://disk.yandex.ru/d/gZ5brv1FLSD4yw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Шадыбеков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Нурсултан, проходил(а)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 1-9 по интеграции 17. Экологические организации: защита окружающей среды, мониторинг, акции. 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Casual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Свободный + ограниченный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Отсутствует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Бесплатно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286506" cy="436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ПО (Git Bash): </a:t>
            </a:r>
          </a:p>
          <a:p>
            <a:pPr marL="0" lvl="0" indent="719138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Git Bash — это терминал для работы с системой контроля версий Git на Windows. В нем можно использовать команды git clone для копирования репозитория, git add для подготовки изменений, git commit для их сохранения, а также другие команды, такие как git push, git pull, git branch и git merge. Этот инструмент упрощает управление версиями и совместную работу над проектами.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AFCE9E0-9397-54BB-E793-929B5020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40" y="3780631"/>
            <a:ext cx="3473984" cy="26032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F8DBD9F-BB38-8D1B-615B-5B574F5C7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870" y="3780630"/>
            <a:ext cx="4882412" cy="26032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xmlns="" id="{F175EF6C-0236-F854-0585-2736EF0DB2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94300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79416FEC-4F6C-77D0-911E-C4B1324B7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061" y="3077710"/>
            <a:ext cx="6406078" cy="32444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репозитория и коммита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4829D675-9AF9-BFC3-E34C-B6EF3DFBC8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32" r="6859" b="2965"/>
          <a:stretch>
            <a:fillRect/>
          </a:stretch>
        </p:blipFill>
        <p:spPr>
          <a:xfrm>
            <a:off x="368273" y="2760636"/>
            <a:ext cx="4024823" cy="127465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4E6D80C6-00CD-33B2-CB4C-69C021F2B5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702"/>
          <a:stretch>
            <a:fillRect/>
          </a:stretch>
        </p:blipFill>
        <p:spPr>
          <a:xfrm>
            <a:off x="2720538" y="4143823"/>
            <a:ext cx="5320219" cy="8096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3FE4439-AEF0-3147-249C-E708F54CA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848" y="5183291"/>
            <a:ext cx="39433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625118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коммитов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7876B10C-3D50-4E3C-988A-CE27DC362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923" y="2901298"/>
            <a:ext cx="5344160" cy="21145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2C2B3A4-AA4A-5789-EB8D-4CC61F0F4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49" y="4719403"/>
            <a:ext cx="4426410" cy="2696774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B1919964-34B2-B31A-56C5-BBE820F971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" r="30337" b="37288"/>
          <a:stretch>
            <a:fillRect/>
          </a:stretch>
        </p:blipFill>
        <p:spPr>
          <a:xfrm>
            <a:off x="269443" y="3257160"/>
            <a:ext cx="3660390" cy="3517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F4F1DB2D-A668-D892-7173-BBF77B93C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737" y="4161792"/>
            <a:ext cx="7110063" cy="2196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4731026" y="1988499"/>
            <a:ext cx="592691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A7A47E37-A4E0-C26F-8089-2EDCD0FD3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3" y="4509166"/>
            <a:ext cx="5372735" cy="24003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2CF502ED-5CD6-55D5-1EE7-B129D51A1F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8268"/>
          <a:stretch>
            <a:fillRect/>
          </a:stretch>
        </p:blipFill>
        <p:spPr>
          <a:xfrm>
            <a:off x="6138336" y="4802742"/>
            <a:ext cx="4422372" cy="16668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2EE1DD66-D6BE-6D66-9730-B3F177EB79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1796" b="398"/>
          <a:stretch>
            <a:fillRect/>
          </a:stretch>
        </p:blipFill>
        <p:spPr>
          <a:xfrm>
            <a:off x="527298" y="2201917"/>
            <a:ext cx="3651430" cy="11099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26219</TotalTime>
  <Words>1015</Words>
  <Application>Microsoft Office PowerPoint</Application>
  <PresentationFormat>Произвольный</PresentationFormat>
  <Paragraphs>96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Times New Roman</vt:lpstr>
      <vt:lpstr>Arial</vt:lpstr>
      <vt:lpstr>Arial Black</vt:lpstr>
      <vt:lpstr>Calibri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SibNout2023</cp:lastModifiedBy>
  <cp:revision>19</cp:revision>
  <dcterms:created xsi:type="dcterms:W3CDTF">2020-03-27T22:15:06Z</dcterms:created>
  <dcterms:modified xsi:type="dcterms:W3CDTF">2025-06-25T08:12:21Z</dcterms:modified>
</cp:coreProperties>
</file>