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68" y="28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930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8003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5669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0818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7307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2998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2779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8876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72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5483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6568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41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699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303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3994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0259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420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../Desktop/&#1087;&#1088;&#1072;&#1082;&#1090;&#1080;&#1082;&#1072;/Prilozhenie%201.6%20Git.docx" TargetMode="External"/><Relationship Id="rId3" Type="http://schemas.openxmlformats.org/officeDocument/2006/relationships/hyperlink" Target="../Desktop/&#1087;&#1088;&#1072;&#1082;&#1090;&#1080;&#1082;&#1072;/Prilozhenie%201.1%20Git.docx" TargetMode="External"/><Relationship Id="rId7" Type="http://schemas.openxmlformats.org/officeDocument/2006/relationships/hyperlink" Target="../Desktop/&#1087;&#1088;&#1072;&#1082;&#1090;&#1080;&#1082;&#1072;/Prilozhenie%201.5%20Git.doc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Desktop/&#1087;&#1088;&#1072;&#1082;&#1090;&#1080;&#1082;&#1072;/Prilozhenie%201.4%20Git.docx" TargetMode="External"/><Relationship Id="rId11" Type="http://schemas.openxmlformats.org/officeDocument/2006/relationships/hyperlink" Target="../Desktop/&#1087;&#1088;&#1072;&#1082;&#1090;&#1080;&#1082;&#1072;/Prilozhenie%201.9%20Git.docx" TargetMode="External"/><Relationship Id="rId5" Type="http://schemas.openxmlformats.org/officeDocument/2006/relationships/hyperlink" Target="../Desktop/&#1087;&#1088;&#1072;&#1082;&#1090;&#1080;&#1082;&#1072;/Prilozhenie%201.3%20Git.docx" TargetMode="External"/><Relationship Id="rId10" Type="http://schemas.openxmlformats.org/officeDocument/2006/relationships/hyperlink" Target="../Desktop/&#1087;&#1088;&#1072;&#1082;&#1090;&#1080;&#1082;&#1072;/Prilozhenie%201.8%20Git.docx" TargetMode="External"/><Relationship Id="rId4" Type="http://schemas.openxmlformats.org/officeDocument/2006/relationships/hyperlink" Target="../Desktop/&#1087;&#1088;&#1072;&#1082;&#1090;&#1080;&#1082;&#1072;/Prilozhenie%201.2%20Git.docx" TargetMode="External"/><Relationship Id="rId9" Type="http://schemas.openxmlformats.org/officeDocument/2006/relationships/hyperlink" Target="../Desktop/&#1087;&#1088;&#1072;&#1082;&#1090;&#1080;&#1082;&#1072;/Prilozhenie%201.7%20Git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1097212" y="6379862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Ценев Алексей Константинович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ДКИП-206 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7F1F38C2-0A5B-919E-59DB-4AE19C593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381" y="2494577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82A0BFC9-D599-EE1A-5855-0FC85069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407" y="3266209"/>
            <a:ext cx="4010585" cy="10288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78D0F7C-C803-7CE7-33B3-A92FF3F2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144" y="3599631"/>
            <a:ext cx="4925112" cy="3620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F11033C-B83F-7251-5FD0-904DD95EC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08" y="3642499"/>
            <a:ext cx="3286584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79BDFF03-5E67-359B-D3C0-E489F44C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119" y="3023288"/>
            <a:ext cx="2591162" cy="15146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Ознакомлен с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BASH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Научился пользоваться основными командами.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Научился интегрировать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GitHub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 BASH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Познал азы в программировании.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Улучшил навык написания кодов.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..\Desktop\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практика\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Prilozhenie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 1.1 Git.docx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..\Desktop\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практика\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Prilozhenie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 1.2 Git.docx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5" action="ppaction://hlinkfile"/>
              </a:rPr>
              <a:t>..\Desktop\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5" action="ppaction://hlinkfile"/>
              </a:rPr>
              <a:t>практика\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  <a:hlinkClick r:id="rId5" action="ppaction://hlinkfile"/>
              </a:rPr>
              <a:t>Prilozhenie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5" action="ppaction://hlinkfile"/>
              </a:rPr>
              <a:t> 1.3 Git.docx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6" action="ppaction://hlinkfile"/>
              </a:rPr>
              <a:t>..\Desktop\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6" action="ppaction://hlinkfile"/>
              </a:rPr>
              <a:t>практика\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  <a:hlinkClick r:id="rId6" action="ppaction://hlinkfile"/>
              </a:rPr>
              <a:t>Prilozhenie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6" action="ppaction://hlinkfile"/>
              </a:rPr>
              <a:t> 1.4 Git.docx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7" action="ppaction://hlinkfile"/>
              </a:rPr>
              <a:t>..\Desktop\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7" action="ppaction://hlinkfile"/>
              </a:rPr>
              <a:t>практика\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  <a:hlinkClick r:id="rId7" action="ppaction://hlinkfile"/>
              </a:rPr>
              <a:t>Prilozhenie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7" action="ppaction://hlinkfile"/>
              </a:rPr>
              <a:t> 1.5 Git.docx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8" action="ppaction://hlinkfile"/>
              </a:rPr>
              <a:t>..\Desktop\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8" action="ppaction://hlinkfile"/>
              </a:rPr>
              <a:t>практика\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  <a:hlinkClick r:id="rId8" action="ppaction://hlinkfile"/>
              </a:rPr>
              <a:t>Prilozhenie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8" action="ppaction://hlinkfile"/>
              </a:rPr>
              <a:t> 1.6 Git.docx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9" action="ppaction://hlinkfile"/>
              </a:rPr>
              <a:t>..\Desktop\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9" action="ppaction://hlinkfile"/>
              </a:rPr>
              <a:t>практика\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  <a:hlinkClick r:id="rId9" action="ppaction://hlinkfile"/>
              </a:rPr>
              <a:t>Prilozhenie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9" action="ppaction://hlinkfile"/>
              </a:rPr>
              <a:t> 1.7 Git.docx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10" action="ppaction://hlinkfile"/>
              </a:rPr>
              <a:t>..\Desktop\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10" action="ppaction://hlinkfile"/>
              </a:rPr>
              <a:t>практика\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  <a:hlinkClick r:id="rId10" action="ppaction://hlinkfile"/>
              </a:rPr>
              <a:t>Prilozhenie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10" action="ppaction://hlinkfile"/>
              </a:rPr>
              <a:t> 1.8 Git.docx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11" action="ppaction://hlinkfile"/>
              </a:rPr>
              <a:t>..\Desktop\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11" action="ppaction://hlinkfile"/>
              </a:rPr>
              <a:t>практика\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  <a:hlinkClick r:id="rId11" action="ppaction://hlinkfile"/>
              </a:rPr>
              <a:t>Prilozhenie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  <a:hlinkClick r:id="rId11" action="ppaction://hlinkfile"/>
              </a:rPr>
              <a:t> 1.9 Git.docx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Ф.И.О., проходил(а)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по интеграции.	Библиотека: каталог книг, выдача книг, электронные книги.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виду:Соответствует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202f423d8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298" y="2838997"/>
            <a:ext cx="5432452" cy="42513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 descr="Изображение выглядит как снимок экрана, текст, линия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FAC5A7F3-A52C-C2BE-254C-992D650C9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3284747"/>
            <a:ext cx="8747474" cy="18559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22728B98-8D3A-4596-8E1A-56A841FD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3" y="2940552"/>
            <a:ext cx="4067743" cy="12288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BC921A4-4A73-36F8-B05B-B12E2578B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311" y="4587116"/>
            <a:ext cx="5744377" cy="381053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B6CAD13B-38FC-D37D-2E04-9A67E9080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644" y="5375518"/>
            <a:ext cx="2772162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 descr="Изображение выглядит как текст, снимок экрана, Шрифт">
            <a:extLst>
              <a:ext uri="{FF2B5EF4-FFF2-40B4-BE49-F238E27FC236}">
                <a16:creationId xmlns:a16="http://schemas.microsoft.com/office/drawing/2014/main" xmlns="" id="{3B7F678B-AEAE-2C91-AFAA-FE86E101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9495" y="2887500"/>
            <a:ext cx="3867690" cy="2172003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1F205F66-6185-7DB8-6D59-9243EF5FD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237" y="5194527"/>
            <a:ext cx="3772426" cy="1991003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0224650B-AC85-862A-03D2-DEDC1DECE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291" y="2992290"/>
            <a:ext cx="4782217" cy="20672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 descr="Изображение выглядит как текст, снимок экрана, Шрифт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44A50392-F7D2-FAC1-00F3-23856959B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539" y="2651761"/>
            <a:ext cx="3372321" cy="2257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9039B4DC-A541-9028-C09A-16BF6F68A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257" y="2664413"/>
            <a:ext cx="5078886" cy="36792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25956</TotalTime>
  <Words>1026</Words>
  <Application>Microsoft Office PowerPoint</Application>
  <PresentationFormat>Произвольный</PresentationFormat>
  <Paragraphs>122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Times New Roman</vt:lpstr>
      <vt:lpstr>Arial</vt:lpstr>
      <vt:lpstr>Arial Black</vt:lpstr>
      <vt:lpstr>Calibri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SibNout2023</cp:lastModifiedBy>
  <cp:revision>13</cp:revision>
  <dcterms:created xsi:type="dcterms:W3CDTF">2020-03-27T22:15:06Z</dcterms:created>
  <dcterms:modified xsi:type="dcterms:W3CDTF">2025-06-25T08:32:56Z</dcterms:modified>
</cp:coreProperties>
</file>