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08" y="221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Desktop/Form1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Desktop/Form2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334409" y="634795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Городов Григорий Леонидович</a:t>
            </a:r>
            <a:endParaRPr sz="1400" b="0" i="0" u="sng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u="sng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ДКИП-205прог</a:t>
            </a:r>
            <a:endParaRPr sz="1400" b="0" i="0" u="sng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sng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sng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Я научился работать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создавать формы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тестировать проект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по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немногу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кодить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на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работать с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OpenServer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1.1.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Form1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1.2.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Form2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Городов Григорий Леонидович., проходил(а) производственную практику на базе ….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1.1 – 1.2  по интеграции производной практики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Деловое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09:00 по 18:00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Студент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Студент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Предметная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Form1.docx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формочки регистрации на сайте и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тп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. 3-х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этаповый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прогресс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D00AA5-26DF-4F7F-8C34-9667F57047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3093" y="2779780"/>
            <a:ext cx="3332480" cy="33896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F77522-4B7A-44C9-8E97-B9D17AF032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9443" y="2984661"/>
            <a:ext cx="3075940" cy="2860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FBD971-73EA-475D-8456-6E0FB45DF019}"/>
              </a:ext>
            </a:extLst>
          </p:cNvPr>
          <p:cNvPicPr/>
          <p:nvPr/>
        </p:nvPicPr>
        <p:blipFill rotWithShape="1">
          <a:blip r:embed="rId5"/>
          <a:srcRect l="3867" t="12375" r="50778" b="13359"/>
          <a:stretch/>
        </p:blipFill>
        <p:spPr bwMode="auto">
          <a:xfrm>
            <a:off x="3695757" y="2710615"/>
            <a:ext cx="2676962" cy="3408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Form2.docx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Провел некоторые отладки, искал ошибки, забыл сохранить скриншоты во время проделанной работы.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9F36C2-DD73-40C1-8671-1AC2710DDB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8273" y="2755784"/>
            <a:ext cx="5829300" cy="2238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79AE27-0C7E-4F92-91D6-E3BDF9A602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99299" y="5085014"/>
            <a:ext cx="5940425" cy="1915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25969</TotalTime>
  <Words>1063</Words>
  <Application>Microsoft Office PowerPoint</Application>
  <PresentationFormat>Произвольный</PresentationFormat>
  <Paragraphs>77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Arial Black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Григорий Городов</cp:lastModifiedBy>
  <cp:revision>21</cp:revision>
  <dcterms:created xsi:type="dcterms:W3CDTF">2020-03-27T22:15:06Z</dcterms:created>
  <dcterms:modified xsi:type="dcterms:W3CDTF">2025-06-21T20:49:23Z</dcterms:modified>
</cp:coreProperties>
</file>