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9" r:id="rId10"/>
    <p:sldId id="275" r:id="rId11"/>
    <p:sldId id="276" r:id="rId12"/>
    <p:sldId id="277" r:id="rId13"/>
    <p:sldId id="273" r:id="rId14"/>
    <p:sldId id="274" r:id="rId15"/>
  </p:sldIdLst>
  <p:sldSz cx="10693400" cy="7560945"/>
  <p:notesSz cx="6668770" cy="9928225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Arial Black" panose="020B0A04020102020204"/>
      <p:bold r:id="rId23"/>
    </p:embeddedFont>
    <p:embeddedFont>
      <p:font typeface="Arial Black" panose="020B0A04020102020204" pitchFamily="3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4068" y="12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iblioclub.ru/index.php?page=book&amp;id=598404" TargetMode="External"/><Relationship Id="rId2" Type="http://schemas.openxmlformats.org/officeDocument/2006/relationships/hyperlink" Target="https://urait.ru/bcode/518499" TargetMode="External"/><Relationship Id="rId1" Type="http://schemas.openxmlformats.org/officeDocument/2006/relationships/hyperlink" Target="https://urait.ru/bcode/51458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Шишков Сергей Владимирович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ДКИП-205 ПРОГ</a:t>
            </a:r>
            <a:b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Сибирев Иван Валерьевич</a:t>
            </a: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ходе прохождения производственной практики мной были освоены</a:t>
            </a: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следующие навыки:</a:t>
            </a:r>
            <a:b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Программирование на C#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 в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3.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Отладка и тестирование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4.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 с технической документацией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5</a:t>
            </a:r>
            <a:r>
              <a:rPr 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ru-RU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разработать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класс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1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2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50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85000"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</a:t>
            </a:r>
            <a:r>
              <a:rPr lang="ru-RU" sz="1600" dirty="0">
                <a:solidFill>
                  <a:srgbClr val="FF0000"/>
                </a:solidFill>
                <a:sym typeface="Calibri" panose="020F0502020204030204"/>
              </a:rPr>
              <a:t>Шишков Сергей Владимирович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проходилпроизводственную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практику на базе Университета 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«Синергия».  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Packet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класс, представляющий сетевой пакет, включая его заголовок и данные.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Необходимо разработать класс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который будет моделировать сетевой пакет с заголовком (например, IP-заголовок) и полезными данными. Класс должен включать методы для управления заголовком, данными и проверки целостности пакета. 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Принял участие в организационном собрании по практике.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Ознакомился с комплектом шаблонов отчетной документации по практике.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Уточнил контакты руководителя практики от Образовательной/ Профильной организации, а также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правила в отношении субординации, внешнего вида, графика работы, техники безопасности: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Требования к внешнему виду: Деловой стиль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График работы: Понедельник – пятница с 9:00 до 18:00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Круг обязанностей: студент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Доступ к данным: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740" y="4254500"/>
            <a:ext cx="1433195" cy="1235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37180"/>
            <a:ext cx="4256405" cy="13157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2" y="2981171"/>
            <a:ext cx="27813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7851" y="3001048"/>
            <a:ext cx="4465367" cy="3464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6080" y="2060278"/>
            <a:ext cx="5203442" cy="4506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568" y="2251308"/>
            <a:ext cx="6491223" cy="450567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888"/>
            <a:ext cx="6023136" cy="140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6693</Words>
  <Application>WPS Presentation</Application>
  <PresentationFormat>Произвольный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26</cp:revision>
  <dcterms:created xsi:type="dcterms:W3CDTF">2020-03-27T22:15:00Z</dcterms:created>
  <dcterms:modified xsi:type="dcterms:W3CDTF">2025-06-21T14:06:53Z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B7AF89E0D8964A0FA92FF4F3B27512E5_13</vt:lpwstr>
  </property>
  <property fmtid="{D5CDD505-2E9C-101B-9397-08002B2CF9AE}" pid="3" name="KSOProductBuildVer">
    <vt:lpwstr>1049-12.2.0.21546</vt:lpwstr>
  </property>
</Properties>
</file>